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685" r:id="rId5"/>
    <p:sldMasterId id="2147483710" r:id="rId6"/>
    <p:sldMasterId id="2147483713" r:id="rId7"/>
  </p:sldMasterIdLst>
  <p:notesMasterIdLst>
    <p:notesMasterId r:id="rId43"/>
  </p:notesMasterIdLst>
  <p:handoutMasterIdLst>
    <p:handoutMasterId r:id="rId44"/>
  </p:handoutMasterIdLst>
  <p:sldIdLst>
    <p:sldId id="4526" r:id="rId8"/>
    <p:sldId id="4449" r:id="rId9"/>
    <p:sldId id="487" r:id="rId10"/>
    <p:sldId id="4824" r:id="rId11"/>
    <p:sldId id="4884" r:id="rId12"/>
    <p:sldId id="4931" r:id="rId13"/>
    <p:sldId id="4806" r:id="rId14"/>
    <p:sldId id="4902" r:id="rId15"/>
    <p:sldId id="4850" r:id="rId16"/>
    <p:sldId id="4932" r:id="rId17"/>
    <p:sldId id="4933" r:id="rId18"/>
    <p:sldId id="4934" r:id="rId19"/>
    <p:sldId id="4858" r:id="rId20"/>
    <p:sldId id="4914" r:id="rId21"/>
    <p:sldId id="4915" r:id="rId22"/>
    <p:sldId id="4916" r:id="rId23"/>
    <p:sldId id="4917" r:id="rId24"/>
    <p:sldId id="4918" r:id="rId25"/>
    <p:sldId id="4920" r:id="rId26"/>
    <p:sldId id="4919" r:id="rId27"/>
    <p:sldId id="4921" r:id="rId28"/>
    <p:sldId id="4922" r:id="rId29"/>
    <p:sldId id="4923" r:id="rId30"/>
    <p:sldId id="4924" r:id="rId31"/>
    <p:sldId id="4925" r:id="rId32"/>
    <p:sldId id="4926" r:id="rId33"/>
    <p:sldId id="4927" r:id="rId34"/>
    <p:sldId id="4928" r:id="rId35"/>
    <p:sldId id="4929" r:id="rId36"/>
    <p:sldId id="256" r:id="rId37"/>
    <p:sldId id="4913" r:id="rId38"/>
    <p:sldId id="6871" r:id="rId39"/>
    <p:sldId id="6872" r:id="rId40"/>
    <p:sldId id="6870" r:id="rId41"/>
    <p:sldId id="281" r:id="rId42"/>
  </p:sldIdLst>
  <p:sldSz cx="9144000" cy="5143500" type="screen16x9"/>
  <p:notesSz cx="9296400" cy="7010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ARK THEME |Primary|" id="{FA731FA9-3C1F-44A8-B73F-72B76E9C5E5A}">
          <p14:sldIdLst>
            <p14:sldId id="4526"/>
            <p14:sldId id="4449"/>
            <p14:sldId id="487"/>
            <p14:sldId id="4824"/>
            <p14:sldId id="4884"/>
            <p14:sldId id="4931"/>
            <p14:sldId id="4806"/>
            <p14:sldId id="4902"/>
            <p14:sldId id="4850"/>
            <p14:sldId id="4932"/>
            <p14:sldId id="4933"/>
            <p14:sldId id="4934"/>
            <p14:sldId id="4858"/>
            <p14:sldId id="4914"/>
            <p14:sldId id="4915"/>
            <p14:sldId id="4916"/>
            <p14:sldId id="4917"/>
            <p14:sldId id="4918"/>
            <p14:sldId id="4920"/>
            <p14:sldId id="4919"/>
            <p14:sldId id="4921"/>
            <p14:sldId id="4922"/>
            <p14:sldId id="4923"/>
            <p14:sldId id="4924"/>
            <p14:sldId id="4925"/>
            <p14:sldId id="4926"/>
            <p14:sldId id="4927"/>
            <p14:sldId id="4928"/>
            <p14:sldId id="4929"/>
            <p14:sldId id="256"/>
            <p14:sldId id="4913"/>
            <p14:sldId id="6871"/>
            <p14:sldId id="6872"/>
            <p14:sldId id="6870"/>
            <p14:sldId id="281"/>
          </p14:sldIdLst>
        </p14:section>
      </p14:sectionLst>
    </p:ext>
    <p:ext uri="{EFAFB233-063F-42B5-8137-9DF3F51BA10A}">
      <p15:sldGuideLst xmlns:p15="http://schemas.microsoft.com/office/powerpoint/2012/main">
        <p15:guide id="1" pos="240" userDrawn="1">
          <p15:clr>
            <a:srgbClr val="A4A3A4"/>
          </p15:clr>
        </p15:guide>
        <p15:guide id="2" orient="horz" pos="181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296"/>
    <a:srgbClr val="FF9900"/>
    <a:srgbClr val="EC5E06"/>
    <a:srgbClr val="93EB20"/>
    <a:srgbClr val="288781"/>
    <a:srgbClr val="D86613"/>
    <a:srgbClr val="DF8C42"/>
    <a:srgbClr val="00B336"/>
    <a:srgbClr val="003738"/>
    <a:srgbClr val="CD22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69B3A2-F31F-4789-A75C-BDCB4A17EAB9}" v="2" dt="2021-02-09T10:25:09.685"/>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44" autoAdjust="0"/>
    <p:restoredTop sz="96879" autoAdjust="0"/>
  </p:normalViewPr>
  <p:slideViewPr>
    <p:cSldViewPr snapToGrid="0" showGuides="1">
      <p:cViewPr varScale="1">
        <p:scale>
          <a:sx n="145" d="100"/>
          <a:sy n="145" d="100"/>
        </p:scale>
        <p:origin x="1320" y="420"/>
      </p:cViewPr>
      <p:guideLst>
        <p:guide pos="240"/>
        <p:guide orient="horz" pos="181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28" d="100"/>
          <a:sy n="128" d="100"/>
        </p:scale>
        <p:origin x="1134" y="1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oleObject" Target="https://veeamsoftwarecorp-my.sharepoint.com/personal/jason_buffington_veeam_com/Documents/DDR%20and%20JBuff%20collab/DP%20Report%202020/RESULTS/DP%202020%20Research%20Survey%20(complete)%20--%202020-02-03-jb.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rtl="0">
              <a:defRPr sz="1200" b="0" i="0" u="none" strike="noStrike" kern="1200" spc="0" baseline="0">
                <a:solidFill>
                  <a:schemeClr val="bg1"/>
                </a:solidFill>
                <a:latin typeface="+mn-lt"/>
                <a:ea typeface="+mn-ea"/>
                <a:cs typeface="+mn-cs"/>
              </a:defRPr>
            </a:pPr>
            <a:r>
              <a:rPr lang="ko-KR" sz="1200"/>
              <a:t>지난 2년 동안 조직에서 발생한 중단의 원인은 무엇이었으며 조직에 가장 큰 영향을 미쳤던 중단의 원인은 무엇이었나요? </a:t>
            </a:r>
          </a:p>
        </c:rich>
      </c:tx>
      <c:layout>
        <c:manualLayout>
          <c:xMode val="edge"/>
          <c:yMode val="edge"/>
          <c:x val="0.12818047254369277"/>
          <c:y val="1.322751322751324E-3"/>
        </c:manualLayout>
      </c:layout>
      <c:overlay val="0"/>
      <c:spPr>
        <a:noFill/>
        <a:ln>
          <a:noFill/>
        </a:ln>
        <a:effectLst/>
      </c:spPr>
      <c:txPr>
        <a:bodyPr rot="0" spcFirstLastPara="1" vertOverflow="ellipsis" vert="horz" wrap="square" anchor="ctr" anchorCtr="1"/>
        <a:lstStyle/>
        <a:p>
          <a:pPr rtl="0">
            <a:defRPr sz="1200" b="0" i="0" u="none" strike="noStrike" kern="1200" spc="0" baseline="0">
              <a:solidFill>
                <a:schemeClr val="bg1"/>
              </a:solidFill>
              <a:latin typeface="+mn-lt"/>
              <a:ea typeface="+mn-ea"/>
              <a:cs typeface="+mn-cs"/>
            </a:defRPr>
          </a:pPr>
          <a:endParaRPr lang="ko-KR"/>
        </a:p>
      </c:txPr>
    </c:title>
    <c:autoTitleDeleted val="0"/>
    <c:plotArea>
      <c:layout>
        <c:manualLayout>
          <c:layoutTarget val="inner"/>
          <c:xMode val="edge"/>
          <c:yMode val="edge"/>
          <c:x val="0.35874749900414121"/>
          <c:y val="0.14414538814761457"/>
          <c:w val="0.63223563778657188"/>
          <c:h val="0.77788818201704746"/>
        </c:manualLayout>
      </c:layout>
      <c:barChart>
        <c:barDir val="bar"/>
        <c:grouping val="clustered"/>
        <c:varyColors val="0"/>
        <c:ser>
          <c:idx val="0"/>
          <c:order val="0"/>
          <c:tx>
            <c:strRef>
              <c:f>Scenarios!$G$105</c:f>
              <c:strCache>
                <c:ptCount val="1"/>
                <c:pt idx="0">
                  <c:v>모든 원인</c:v>
                </c:pt>
              </c:strCache>
            </c:strRef>
          </c:tx>
          <c:spPr>
            <a:solidFill>
              <a:srgbClr val="00E296"/>
            </a:solidFill>
            <a:ln>
              <a:solidFill>
                <a:srgbClr val="003738"/>
              </a:solidFill>
            </a:ln>
            <a:effectLst/>
          </c:spPr>
          <c:invertIfNegative val="0"/>
          <c:dPt>
            <c:idx val="4"/>
            <c:invertIfNegative val="0"/>
            <c:bubble3D val="0"/>
            <c:spPr>
              <a:solidFill>
                <a:srgbClr val="288781"/>
              </a:solidFill>
              <a:ln>
                <a:solidFill>
                  <a:srgbClr val="003738"/>
                </a:solidFill>
              </a:ln>
              <a:effectLst/>
            </c:spPr>
            <c:extLst>
              <c:ext xmlns:c16="http://schemas.microsoft.com/office/drawing/2014/chart" uri="{C3380CC4-5D6E-409C-BE32-E72D297353CC}">
                <c16:uniqueId val="{00000000-8F25-4043-B1EA-BEF87C25B37A}"/>
              </c:ext>
            </c:extLst>
          </c:dPt>
          <c:dLbls>
            <c:dLbl>
              <c:idx val="4"/>
              <c:spPr>
                <a:noFill/>
                <a:ln>
                  <a:noFill/>
                </a:ln>
                <a:effectLst/>
              </c:spPr>
              <c:txPr>
                <a:bodyPr rot="0" spcFirstLastPara="1" vertOverflow="ellipsis" vert="horz" wrap="square" anchor="ctr" anchorCtr="1"/>
                <a:lstStyle/>
                <a:p>
                  <a:pPr>
                    <a:defRPr sz="900" b="0" i="0" u="none" strike="noStrike" kern="1200" baseline="0">
                      <a:solidFill>
                        <a:srgbClr val="288781"/>
                      </a:solidFill>
                      <a:latin typeface="+mn-lt"/>
                      <a:ea typeface="+mn-ea"/>
                      <a:cs typeface="+mn-cs"/>
                    </a:defRPr>
                  </a:pPr>
                  <a:endParaRPr lang="ko-KR"/>
                </a:p>
              </c:txPr>
              <c:dLblPos val="outEnd"/>
              <c:showLegendKey val="0"/>
              <c:showVal val="1"/>
              <c:showCatName val="0"/>
              <c:showSerName val="0"/>
              <c:showPercent val="0"/>
              <c:showBubbleSize val="0"/>
              <c:extLst>
                <c:ext xmlns:c16="http://schemas.microsoft.com/office/drawing/2014/chart" uri="{C3380CC4-5D6E-409C-BE32-E72D297353CC}">
                  <c16:uniqueId val="{00000000-8F25-4043-B1EA-BEF87C25B37A}"/>
                </c:ext>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Scenarios!$F$106:$F$115</c:f>
              <c:strCache>
                <c:ptCount val="9"/>
                <c:pt idx="0">
                  <c:v>인프라/네트워크 중단</c:v>
                </c:pt>
                <c:pt idx="1">
                  <c:v>애플리케이션 소프트웨어 중단</c:v>
                </c:pt>
                <c:pt idx="2">
                  <c:v>OS 소프트웨어 중단</c:v>
                </c:pt>
                <c:pt idx="3">
                  <c:v>사이버 보안 이벤트</c:v>
                </c:pt>
                <c:pt idx="4">
                  <c:v>스토리지 소프트웨어 중단</c:v>
                </c:pt>
                <c:pt idx="5">
                  <c:v>실수로 데이터 삭제, 덮어쓰기 또는 데이터 손상</c:v>
                </c:pt>
                <c:pt idx="6">
                  <c:v>관리자 구성 오류</c:v>
                </c:pt>
                <c:pt idx="7">
                  <c:v>퍼블릭 클라우드 리소스의 중단</c:v>
                </c:pt>
                <c:pt idx="8">
                  <c:v>의도적(관리자/사용자) 중단</c:v>
                </c:pt>
              </c:strCache>
            </c:strRef>
          </c:cat>
          <c:val>
            <c:numRef>
              <c:f>Scenarios!$G$106:$G$115</c:f>
              <c:numCache>
                <c:formatCode>0%</c:formatCode>
                <c:ptCount val="9"/>
                <c:pt idx="0">
                  <c:v>0.42980769230769234</c:v>
                </c:pt>
                <c:pt idx="1">
                  <c:v>0.28846153846153844</c:v>
                </c:pt>
                <c:pt idx="2">
                  <c:v>0.24711538461538463</c:v>
                </c:pt>
                <c:pt idx="3">
                  <c:v>0.24423076923076922</c:v>
                </c:pt>
                <c:pt idx="4">
                  <c:v>0.24326923076923077</c:v>
                </c:pt>
                <c:pt idx="5">
                  <c:v>0.17499999999999999</c:v>
                </c:pt>
                <c:pt idx="6">
                  <c:v>0.17403846153846153</c:v>
                </c:pt>
                <c:pt idx="7">
                  <c:v>0.14326923076923076</c:v>
                </c:pt>
                <c:pt idx="8">
                  <c:v>0.12211538461538461</c:v>
                </c:pt>
              </c:numCache>
            </c:numRef>
          </c:val>
          <c:extLst>
            <c:ext xmlns:c16="http://schemas.microsoft.com/office/drawing/2014/chart" uri="{C3380CC4-5D6E-409C-BE32-E72D297353CC}">
              <c16:uniqueId val="{00000000-5D5B-45F0-A4ED-45D236AB7B19}"/>
            </c:ext>
          </c:extLst>
        </c:ser>
        <c:ser>
          <c:idx val="1"/>
          <c:order val="1"/>
          <c:tx>
            <c:strRef>
              <c:f>Scenarios!$H$105</c:f>
              <c:strCache>
                <c:ptCount val="1"/>
                <c:pt idx="0">
                  <c:v>가장 큰 영향</c:v>
                </c:pt>
              </c:strCache>
            </c:strRef>
          </c:tx>
          <c:spPr>
            <a:solidFill>
              <a:srgbClr val="93EB20"/>
            </a:solidFill>
            <a:ln w="12700">
              <a:solidFill>
                <a:srgbClr val="003738"/>
              </a:solidFill>
            </a:ln>
            <a:effectLst/>
          </c:spPr>
          <c:invertIfNegative val="0"/>
          <c:dPt>
            <c:idx val="4"/>
            <c:invertIfNegative val="0"/>
            <c:bubble3D val="0"/>
            <c:spPr>
              <a:solidFill>
                <a:srgbClr val="288781"/>
              </a:solidFill>
              <a:ln w="12700">
                <a:solidFill>
                  <a:srgbClr val="003738"/>
                </a:solidFill>
              </a:ln>
              <a:effectLst/>
            </c:spPr>
            <c:extLst>
              <c:ext xmlns:c16="http://schemas.microsoft.com/office/drawing/2014/chart" uri="{C3380CC4-5D6E-409C-BE32-E72D297353CC}">
                <c16:uniqueId val="{00000001-8F25-4043-B1EA-BEF87C25B37A}"/>
              </c:ext>
            </c:extLst>
          </c:dPt>
          <c:dLbls>
            <c:dLbl>
              <c:idx val="4"/>
              <c:spPr>
                <a:noFill/>
                <a:ln>
                  <a:noFill/>
                </a:ln>
                <a:effectLst/>
              </c:spPr>
              <c:txPr>
                <a:bodyPr rot="0" spcFirstLastPara="1" vertOverflow="ellipsis" vert="horz" wrap="square" anchor="ctr" anchorCtr="1"/>
                <a:lstStyle/>
                <a:p>
                  <a:pPr>
                    <a:defRPr sz="900" b="0" i="0" u="none" strike="noStrike" kern="1200" baseline="0">
                      <a:solidFill>
                        <a:srgbClr val="288781"/>
                      </a:solidFill>
                      <a:latin typeface="+mn-lt"/>
                      <a:ea typeface="+mn-ea"/>
                      <a:cs typeface="+mn-cs"/>
                    </a:defRPr>
                  </a:pPr>
                  <a:endParaRPr lang="ko-KR"/>
                </a:p>
              </c:txPr>
              <c:dLblPos val="outEnd"/>
              <c:showLegendKey val="0"/>
              <c:showVal val="1"/>
              <c:showCatName val="0"/>
              <c:showSerName val="0"/>
              <c:showPercent val="0"/>
              <c:showBubbleSize val="0"/>
              <c:extLst>
                <c:ext xmlns:c16="http://schemas.microsoft.com/office/drawing/2014/chart" uri="{C3380CC4-5D6E-409C-BE32-E72D297353CC}">
                  <c16:uniqueId val="{00000001-8F25-4043-B1EA-BEF87C25B37A}"/>
                </c:ext>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Scenarios!$F$106:$F$115</c:f>
              <c:strCache>
                <c:ptCount val="9"/>
                <c:pt idx="0">
                  <c:v>인프라/네트워크 중단</c:v>
                </c:pt>
                <c:pt idx="1">
                  <c:v>애플리케이션 소프트웨어 중단</c:v>
                </c:pt>
                <c:pt idx="2">
                  <c:v>OS 소프트웨어 중단</c:v>
                </c:pt>
                <c:pt idx="3">
                  <c:v>사이버 보안 이벤트</c:v>
                </c:pt>
                <c:pt idx="4">
                  <c:v>스토리지 소프트웨어 중단</c:v>
                </c:pt>
                <c:pt idx="5">
                  <c:v>실수로 데이터 삭제, 덮어쓰기 또는 데이터 손상</c:v>
                </c:pt>
                <c:pt idx="6">
                  <c:v>관리자 구성 오류</c:v>
                </c:pt>
                <c:pt idx="7">
                  <c:v>퍼블릭 클라우드 리소스의 중단</c:v>
                </c:pt>
                <c:pt idx="8">
                  <c:v>의도적(관리자/사용자) 중단</c:v>
                </c:pt>
              </c:strCache>
            </c:strRef>
          </c:cat>
          <c:val>
            <c:numRef>
              <c:f>Scenarios!$H$106:$H$115</c:f>
              <c:numCache>
                <c:formatCode>0%</c:formatCode>
                <c:ptCount val="9"/>
                <c:pt idx="0">
                  <c:v>0.221256038647343</c:v>
                </c:pt>
                <c:pt idx="1">
                  <c:v>0.10048309178743961</c:v>
                </c:pt>
                <c:pt idx="2">
                  <c:v>8.5990338164251209E-2</c:v>
                </c:pt>
                <c:pt idx="3">
                  <c:v>0.13429951690821257</c:v>
                </c:pt>
                <c:pt idx="4">
                  <c:v>8.2125603864734303E-2</c:v>
                </c:pt>
                <c:pt idx="5">
                  <c:v>7.0531400966183572E-2</c:v>
                </c:pt>
                <c:pt idx="6">
                  <c:v>6.4734299516908206E-2</c:v>
                </c:pt>
                <c:pt idx="7">
                  <c:v>6.183574879227053E-2</c:v>
                </c:pt>
                <c:pt idx="8">
                  <c:v>3.0917874396135265E-2</c:v>
                </c:pt>
              </c:numCache>
            </c:numRef>
          </c:val>
          <c:extLst>
            <c:ext xmlns:c16="http://schemas.microsoft.com/office/drawing/2014/chart" uri="{C3380CC4-5D6E-409C-BE32-E72D297353CC}">
              <c16:uniqueId val="{00000001-5D5B-45F0-A4ED-45D236AB7B19}"/>
            </c:ext>
          </c:extLst>
        </c:ser>
        <c:dLbls>
          <c:dLblPos val="outEnd"/>
          <c:showLegendKey val="0"/>
          <c:showVal val="1"/>
          <c:showCatName val="0"/>
          <c:showSerName val="0"/>
          <c:showPercent val="0"/>
          <c:showBubbleSize val="0"/>
        </c:dLbls>
        <c:gapWidth val="182"/>
        <c:axId val="339694832"/>
        <c:axId val="355372224"/>
      </c:barChart>
      <c:catAx>
        <c:axId val="33969483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ko-KR"/>
          </a:p>
        </c:txPr>
        <c:crossAx val="355372224"/>
        <c:crosses val="autoZero"/>
        <c:auto val="1"/>
        <c:lblAlgn val="ctr"/>
        <c:lblOffset val="100"/>
        <c:noMultiLvlLbl val="0"/>
      </c:catAx>
      <c:valAx>
        <c:axId val="355372224"/>
        <c:scaling>
          <c:orientation val="minMax"/>
          <c:max val="0.45"/>
          <c:min val="0"/>
        </c:scaling>
        <c:delete val="1"/>
        <c:axPos val="t"/>
        <c:numFmt formatCode="0%" sourceLinked="1"/>
        <c:majorTickMark val="out"/>
        <c:minorTickMark val="none"/>
        <c:tickLblPos val="nextTo"/>
        <c:crossAx val="339694832"/>
        <c:crosses val="autoZero"/>
        <c:crossBetween val="between"/>
        <c:majorUnit val="0.1"/>
      </c:valAx>
      <c:spPr>
        <a:noFill/>
        <a:ln>
          <a:noFill/>
        </a:ln>
        <a:effectLst/>
      </c:spPr>
    </c:plotArea>
    <c:legend>
      <c:legendPos val="b"/>
      <c:layout>
        <c:manualLayout>
          <c:xMode val="edge"/>
          <c:yMode val="edge"/>
          <c:x val="0.30423435763985435"/>
          <c:y val="0.92752380530536915"/>
          <c:w val="0.37347837879859136"/>
          <c:h val="7.247619469463069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latin typeface="Tahoma" panose="020B0604030504040204" pitchFamily="34" charset="0"/>
              </a:rPr>
              <a:t>2/9/2021</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atin typeface="Tahoma" panose="020B0604030504040204" pitchFamily="34" charset="0"/>
              </a:defRPr>
            </a:lvl1pPr>
          </a:lstStyle>
          <a:p>
            <a:fld id="{42B9AD4B-8655-4940-A3C2-456FA4D65BFE}" type="datetimeFigureOut">
              <a:rPr lang="en-US" smtClean="0"/>
              <a:pPr/>
              <a:t>2/9/2021</a:t>
            </a:fld>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atin typeface="Tahoma" panose="020B0604030504040204" pitchFamily="34" charset="0"/>
              </a:defRPr>
            </a:lvl1pPr>
          </a:lstStyle>
          <a:p>
            <a:fld id="{650144F6-1F44-484E-96B6-CAB23FCB330B}" type="slidenum">
              <a:rPr lang="en-US" smtClean="0"/>
              <a:pPr/>
              <a:t>‹#›</a:t>
            </a:fld>
            <a:endParaRPr lang="en-US" dirty="0"/>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Tahoma" panose="020B0604030504040204" pitchFamily="34" charset="0"/>
        <a:ea typeface="+mn-ea"/>
        <a:cs typeface="+mn-cs"/>
      </a:defRPr>
    </a:lvl1pPr>
    <a:lvl2pPr marL="342900" algn="l" defTabSz="685800" rtl="0" eaLnBrk="1" latinLnBrk="0" hangingPunct="1">
      <a:defRPr sz="900" kern="1200">
        <a:solidFill>
          <a:schemeClr val="tx1"/>
        </a:solidFill>
        <a:latin typeface="Tahoma" panose="020B0604030504040204" pitchFamily="34" charset="0"/>
        <a:ea typeface="+mn-ea"/>
        <a:cs typeface="+mn-cs"/>
      </a:defRPr>
    </a:lvl2pPr>
    <a:lvl3pPr marL="685800" algn="l" defTabSz="685800" rtl="0" eaLnBrk="1" latinLnBrk="0" hangingPunct="1">
      <a:defRPr sz="900" kern="1200">
        <a:solidFill>
          <a:schemeClr val="tx1"/>
        </a:solidFill>
        <a:latin typeface="Tahoma" panose="020B0604030504040204" pitchFamily="34" charset="0"/>
        <a:ea typeface="+mn-ea"/>
        <a:cs typeface="+mn-cs"/>
      </a:defRPr>
    </a:lvl3pPr>
    <a:lvl4pPr marL="1028700" algn="l" defTabSz="685800" rtl="0" eaLnBrk="1" latinLnBrk="0" hangingPunct="1">
      <a:defRPr sz="900" kern="1200">
        <a:solidFill>
          <a:schemeClr val="tx1"/>
        </a:solidFill>
        <a:latin typeface="Tahoma" panose="020B0604030504040204" pitchFamily="34" charset="0"/>
        <a:ea typeface="+mn-ea"/>
        <a:cs typeface="+mn-cs"/>
      </a:defRPr>
    </a:lvl4pPr>
    <a:lvl5pPr marL="1371600" algn="l" defTabSz="685800" rtl="0" eaLnBrk="1" latinLnBrk="0" hangingPunct="1">
      <a:defRPr sz="900" kern="1200">
        <a:solidFill>
          <a:schemeClr val="tx1"/>
        </a:solidFill>
        <a:latin typeface="Tahoma" panose="020B060403050404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851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15</a:t>
            </a:fld>
            <a:endParaRPr/>
          </a:p>
        </p:txBody>
      </p:sp>
    </p:spTree>
    <p:extLst>
      <p:ext uri="{BB962C8B-B14F-4D97-AF65-F5344CB8AC3E}">
        <p14:creationId xmlns:p14="http://schemas.microsoft.com/office/powerpoint/2010/main" val="3673598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16</a:t>
            </a:fld>
            <a:endParaRPr/>
          </a:p>
        </p:txBody>
      </p:sp>
    </p:spTree>
    <p:extLst>
      <p:ext uri="{BB962C8B-B14F-4D97-AF65-F5344CB8AC3E}">
        <p14:creationId xmlns:p14="http://schemas.microsoft.com/office/powerpoint/2010/main" val="2607704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17</a:t>
            </a:fld>
            <a:endParaRPr/>
          </a:p>
        </p:txBody>
      </p:sp>
    </p:spTree>
    <p:extLst>
      <p:ext uri="{BB962C8B-B14F-4D97-AF65-F5344CB8AC3E}">
        <p14:creationId xmlns:p14="http://schemas.microsoft.com/office/powerpoint/2010/main" val="361527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18</a:t>
            </a:fld>
            <a:endParaRPr/>
          </a:p>
        </p:txBody>
      </p:sp>
    </p:spTree>
    <p:extLst>
      <p:ext uri="{BB962C8B-B14F-4D97-AF65-F5344CB8AC3E}">
        <p14:creationId xmlns:p14="http://schemas.microsoft.com/office/powerpoint/2010/main" val="157498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19</a:t>
            </a:fld>
            <a:endParaRPr/>
          </a:p>
        </p:txBody>
      </p:sp>
    </p:spTree>
    <p:extLst>
      <p:ext uri="{BB962C8B-B14F-4D97-AF65-F5344CB8AC3E}">
        <p14:creationId xmlns:p14="http://schemas.microsoft.com/office/powerpoint/2010/main" val="2949282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20</a:t>
            </a:fld>
            <a:endParaRPr/>
          </a:p>
        </p:txBody>
      </p:sp>
    </p:spTree>
    <p:extLst>
      <p:ext uri="{BB962C8B-B14F-4D97-AF65-F5344CB8AC3E}">
        <p14:creationId xmlns:p14="http://schemas.microsoft.com/office/powerpoint/2010/main" val="1027627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21</a:t>
            </a:fld>
            <a:endParaRPr/>
          </a:p>
        </p:txBody>
      </p:sp>
    </p:spTree>
    <p:extLst>
      <p:ext uri="{BB962C8B-B14F-4D97-AF65-F5344CB8AC3E}">
        <p14:creationId xmlns:p14="http://schemas.microsoft.com/office/powerpoint/2010/main" val="3231803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22</a:t>
            </a:fld>
            <a:endParaRPr/>
          </a:p>
        </p:txBody>
      </p:sp>
    </p:spTree>
    <p:extLst>
      <p:ext uri="{BB962C8B-B14F-4D97-AF65-F5344CB8AC3E}">
        <p14:creationId xmlns:p14="http://schemas.microsoft.com/office/powerpoint/2010/main" val="2777668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23</a:t>
            </a:fld>
            <a:endParaRPr/>
          </a:p>
        </p:txBody>
      </p:sp>
    </p:spTree>
    <p:extLst>
      <p:ext uri="{BB962C8B-B14F-4D97-AF65-F5344CB8AC3E}">
        <p14:creationId xmlns:p14="http://schemas.microsoft.com/office/powerpoint/2010/main" val="265806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24</a:t>
            </a:fld>
            <a:endParaRPr/>
          </a:p>
        </p:txBody>
      </p:sp>
    </p:spTree>
    <p:extLst>
      <p:ext uri="{BB962C8B-B14F-4D97-AF65-F5344CB8AC3E}">
        <p14:creationId xmlns:p14="http://schemas.microsoft.com/office/powerpoint/2010/main" val="342735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5772" rtl="0">
              <a:defRPr/>
            </a:pPr>
            <a:fld id="{36E49C33-A899-4080-B833-E3FCF70FA0F1}" type="slidenum">
              <a:rPr sz="1800" kern="0">
                <a:solidFill>
                  <a:sysClr val="windowText" lastClr="000000"/>
                </a:solidFill>
              </a:rPr>
              <a:pPr defTabSz="915772" rtl="0">
                <a:defRPr/>
              </a:pPr>
              <a:t>3</a:t>
            </a:fld>
            <a:endParaRPr sz="1800" kern="0">
              <a:solidFill>
                <a:sysClr val="windowText" lastClr="000000"/>
              </a:solidFill>
            </a:endParaRPr>
          </a:p>
        </p:txBody>
      </p:sp>
    </p:spTree>
    <p:extLst>
      <p:ext uri="{BB962C8B-B14F-4D97-AF65-F5344CB8AC3E}">
        <p14:creationId xmlns:p14="http://schemas.microsoft.com/office/powerpoint/2010/main" val="298485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25</a:t>
            </a:fld>
            <a:endParaRPr/>
          </a:p>
        </p:txBody>
      </p:sp>
    </p:spTree>
    <p:extLst>
      <p:ext uri="{BB962C8B-B14F-4D97-AF65-F5344CB8AC3E}">
        <p14:creationId xmlns:p14="http://schemas.microsoft.com/office/powerpoint/2010/main" val="2883836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26</a:t>
            </a:fld>
            <a:endParaRPr/>
          </a:p>
        </p:txBody>
      </p:sp>
    </p:spTree>
    <p:extLst>
      <p:ext uri="{BB962C8B-B14F-4D97-AF65-F5344CB8AC3E}">
        <p14:creationId xmlns:p14="http://schemas.microsoft.com/office/powerpoint/2010/main" val="2464069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27</a:t>
            </a:fld>
            <a:endParaRPr/>
          </a:p>
        </p:txBody>
      </p:sp>
    </p:spTree>
    <p:extLst>
      <p:ext uri="{BB962C8B-B14F-4D97-AF65-F5344CB8AC3E}">
        <p14:creationId xmlns:p14="http://schemas.microsoft.com/office/powerpoint/2010/main" val="951083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28</a:t>
            </a:fld>
            <a:endParaRPr/>
          </a:p>
        </p:txBody>
      </p:sp>
    </p:spTree>
    <p:extLst>
      <p:ext uri="{BB962C8B-B14F-4D97-AF65-F5344CB8AC3E}">
        <p14:creationId xmlns:p14="http://schemas.microsoft.com/office/powerpoint/2010/main" val="4221346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29</a:t>
            </a:fld>
            <a:endParaRPr/>
          </a:p>
        </p:txBody>
      </p:sp>
    </p:spTree>
    <p:extLst>
      <p:ext uri="{BB962C8B-B14F-4D97-AF65-F5344CB8AC3E}">
        <p14:creationId xmlns:p14="http://schemas.microsoft.com/office/powerpoint/2010/main" val="1268112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34</a:t>
            </a:fld>
            <a:endParaRPr lang="en-NL"/>
          </a:p>
        </p:txBody>
      </p:sp>
    </p:spTree>
    <p:extLst>
      <p:ext uri="{BB962C8B-B14F-4D97-AF65-F5344CB8AC3E}">
        <p14:creationId xmlns:p14="http://schemas.microsoft.com/office/powerpoint/2010/main" val="90144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pPr rtl="0"/>
            <a:fld id="{36E49C33-A899-4080-B833-E3FCF70FA0F1}" type="slidenum">
              <a:rPr/>
              <a:t>35</a:t>
            </a:fld>
            <a:endParaRPr/>
          </a:p>
        </p:txBody>
      </p:sp>
    </p:spTree>
    <p:extLst>
      <p:ext uri="{BB962C8B-B14F-4D97-AF65-F5344CB8AC3E}">
        <p14:creationId xmlns:p14="http://schemas.microsoft.com/office/powerpoint/2010/main" val="132344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4</a:t>
            </a:fld>
            <a:endParaRPr/>
          </a:p>
        </p:txBody>
      </p:sp>
    </p:spTree>
    <p:extLst>
      <p:ext uri="{BB962C8B-B14F-4D97-AF65-F5344CB8AC3E}">
        <p14:creationId xmlns:p14="http://schemas.microsoft.com/office/powerpoint/2010/main" val="3373062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ko-KR"/>
              <a:t>So let’s take a look at some positioning for the Veeam Backup for AWS portion of the Veeam Platform. It is cloud-native, it is cost-effective, and it is secure. It hits all those reasons why customers transitioned to the cloud that we discussed in module one. Let’s double click into what we mean by each one of these.</a:t>
            </a:r>
          </a:p>
        </p:txBody>
      </p:sp>
      <p:sp>
        <p:nvSpPr>
          <p:cNvPr id="4" name="Slide Number Placeholder 3"/>
          <p:cNvSpPr>
            <a:spLocks noGrp="1"/>
          </p:cNvSpPr>
          <p:nvPr>
            <p:ph type="sldNum" sz="quarter" idx="5"/>
          </p:nvPr>
        </p:nvSpPr>
        <p:spPr/>
        <p:txBody>
          <a:bodyPr/>
          <a:lstStyle/>
          <a:p>
            <a:pPr rtl="0"/>
            <a:fld id="{650144F6-1F44-484E-96B6-CAB23FCB330B}" type="slidenum">
              <a:rPr/>
              <a:t>8</a:t>
            </a:fld>
            <a:endParaRPr/>
          </a:p>
        </p:txBody>
      </p:sp>
    </p:spTree>
    <p:extLst>
      <p:ext uri="{BB962C8B-B14F-4D97-AF65-F5344CB8AC3E}">
        <p14:creationId xmlns:p14="http://schemas.microsoft.com/office/powerpoint/2010/main" val="274914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9</a:t>
            </a:fld>
            <a:endParaRPr/>
          </a:p>
        </p:txBody>
      </p:sp>
    </p:spTree>
    <p:extLst>
      <p:ext uri="{BB962C8B-B14F-4D97-AF65-F5344CB8AC3E}">
        <p14:creationId xmlns:p14="http://schemas.microsoft.com/office/powerpoint/2010/main" val="1807320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10</a:t>
            </a:fld>
            <a:endParaRPr/>
          </a:p>
        </p:txBody>
      </p:sp>
    </p:spTree>
    <p:extLst>
      <p:ext uri="{BB962C8B-B14F-4D97-AF65-F5344CB8AC3E}">
        <p14:creationId xmlns:p14="http://schemas.microsoft.com/office/powerpoint/2010/main" val="5649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11</a:t>
            </a:fld>
            <a:endParaRPr/>
          </a:p>
        </p:txBody>
      </p:sp>
    </p:spTree>
    <p:extLst>
      <p:ext uri="{BB962C8B-B14F-4D97-AF65-F5344CB8AC3E}">
        <p14:creationId xmlns:p14="http://schemas.microsoft.com/office/powerpoint/2010/main" val="3492834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12</a:t>
            </a:fld>
            <a:endParaRPr/>
          </a:p>
        </p:txBody>
      </p:sp>
    </p:spTree>
    <p:extLst>
      <p:ext uri="{BB962C8B-B14F-4D97-AF65-F5344CB8AC3E}">
        <p14:creationId xmlns:p14="http://schemas.microsoft.com/office/powerpoint/2010/main" val="1687162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650144F6-1F44-484E-96B6-CAB23FCB330B}" type="slidenum">
              <a:rPr/>
              <a:t>14</a:t>
            </a:fld>
            <a:endParaRPr/>
          </a:p>
        </p:txBody>
      </p:sp>
    </p:spTree>
    <p:extLst>
      <p:ext uri="{BB962C8B-B14F-4D97-AF65-F5344CB8AC3E}">
        <p14:creationId xmlns:p14="http://schemas.microsoft.com/office/powerpoint/2010/main" val="4652159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slide" Target="../slides/slide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6800D1-0974-400C-8BFF-FCD0EDB6CD3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59999" y="393167"/>
            <a:ext cx="1514793" cy="273183"/>
          </a:xfrm>
          <a:prstGeom prst="rect">
            <a:avLst/>
          </a:prstGeom>
        </p:spPr>
      </p:pic>
      <p:sp>
        <p:nvSpPr>
          <p:cNvPr id="3" name="Picture Placeholder 2">
            <a:extLst>
              <a:ext uri="{FF2B5EF4-FFF2-40B4-BE49-F238E27FC236}">
                <a16:creationId xmlns:a16="http://schemas.microsoft.com/office/drawing/2014/main" id="{76ACDD46-5FD6-43CE-A42F-7F4643D73479}"/>
              </a:ext>
            </a:extLst>
          </p:cNvPr>
          <p:cNvSpPr>
            <a:spLocks noGrp="1"/>
          </p:cNvSpPr>
          <p:nvPr>
            <p:ph type="pic" sz="quarter" idx="13"/>
          </p:nvPr>
        </p:nvSpPr>
        <p:spPr>
          <a:xfrm>
            <a:off x="359999" y="3711344"/>
            <a:ext cx="792000" cy="792000"/>
          </a:xfrm>
          <a:prstGeom prst="roundRect">
            <a:avLst>
              <a:gd name="adj" fmla="val 10109"/>
            </a:avLst>
          </a:prstGeom>
        </p:spPr>
        <p:txBody>
          <a:bodyPr anchor="ctr"/>
          <a:lstStyle>
            <a:lvl1pPr marL="0" indent="0">
              <a:buNone/>
              <a:defRPr sz="1200">
                <a:latin typeface="Tahoma" panose="020B0604030504040204" pitchFamily="34" charset="0"/>
              </a:defRPr>
            </a:lvl1pPr>
          </a:lstStyle>
          <a:p>
            <a:r>
              <a:rPr lang="en-US" dirty="0"/>
              <a:t>Click icon to add picture</a:t>
            </a:r>
          </a:p>
        </p:txBody>
      </p:sp>
      <p:sp>
        <p:nvSpPr>
          <p:cNvPr id="15" name="Text Placeholder 14">
            <a:extLst>
              <a:ext uri="{FF2B5EF4-FFF2-40B4-BE49-F238E27FC236}">
                <a16:creationId xmlns:a16="http://schemas.microsoft.com/office/drawing/2014/main" id="{8BAA114B-817D-4139-97BE-4AA934DAB5FA}"/>
              </a:ext>
            </a:extLst>
          </p:cNvPr>
          <p:cNvSpPr>
            <a:spLocks noGrp="1"/>
          </p:cNvSpPr>
          <p:nvPr>
            <p:ph type="body" sz="quarter" idx="18" hasCustomPrompt="1"/>
          </p:nvPr>
        </p:nvSpPr>
        <p:spPr>
          <a:xfrm>
            <a:off x="1289952" y="3635375"/>
            <a:ext cx="2420988" cy="341632"/>
          </a:xfrm>
          <a:prstGeom prst="rect">
            <a:avLst/>
          </a:prstGeom>
        </p:spPr>
        <p:txBody>
          <a:bodyPr wrap="square" lIns="0">
            <a:spAutoFit/>
          </a:bodyPr>
          <a:lstStyle>
            <a:lvl1pPr marL="0" indent="0">
              <a:buNone/>
              <a:defRPr sz="1800">
                <a:latin typeface="Tahoma" panose="020B0604030504040204" pitchFamily="34" charset="0"/>
              </a:defRPr>
            </a:lvl1pPr>
          </a:lstStyle>
          <a:p>
            <a:pPr lvl="0"/>
            <a:r>
              <a:rPr lang="en-US" dirty="0"/>
              <a:t>Speaker Name</a:t>
            </a:r>
          </a:p>
        </p:txBody>
      </p:sp>
      <p:sp>
        <p:nvSpPr>
          <p:cNvPr id="18" name="Text Placeholder 17">
            <a:extLst>
              <a:ext uri="{FF2B5EF4-FFF2-40B4-BE49-F238E27FC236}">
                <a16:creationId xmlns:a16="http://schemas.microsoft.com/office/drawing/2014/main" id="{E857A6C7-4617-40A4-978D-081D073C68FA}"/>
              </a:ext>
            </a:extLst>
          </p:cNvPr>
          <p:cNvSpPr>
            <a:spLocks noGrp="1"/>
          </p:cNvSpPr>
          <p:nvPr>
            <p:ph type="body" sz="quarter" idx="20" hasCustomPrompt="1"/>
          </p:nvPr>
        </p:nvSpPr>
        <p:spPr>
          <a:xfrm>
            <a:off x="1289952" y="4063323"/>
            <a:ext cx="2420988" cy="492125"/>
          </a:xfrm>
          <a:prstGeom prst="rect">
            <a:avLst/>
          </a:prstGeom>
        </p:spPr>
        <p:txBody>
          <a:bodyPr lIns="0"/>
          <a:lstStyle>
            <a:lvl1pPr marL="0" indent="0">
              <a:buNone/>
              <a:defRPr sz="1400">
                <a:latin typeface="Tahoma" panose="020B0604030504040204" pitchFamily="34" charset="0"/>
              </a:defRPr>
            </a:lvl1pPr>
          </a:lstStyle>
          <a:p>
            <a:r>
              <a:rPr lang="en-IN" dirty="0"/>
              <a:t>Job Title</a:t>
            </a:r>
          </a:p>
          <a:p>
            <a:r>
              <a:rPr lang="en-IN" dirty="0"/>
              <a:t>   Email</a:t>
            </a:r>
          </a:p>
        </p:txBody>
      </p:sp>
      <p:sp>
        <p:nvSpPr>
          <p:cNvPr id="24" name="Text Placeholder 5">
            <a:extLst>
              <a:ext uri="{FF2B5EF4-FFF2-40B4-BE49-F238E27FC236}">
                <a16:creationId xmlns:a16="http://schemas.microsoft.com/office/drawing/2014/main" id="{8D4EDB69-78E3-4E03-BC8B-4243D85813A1}"/>
              </a:ext>
            </a:extLst>
          </p:cNvPr>
          <p:cNvSpPr>
            <a:spLocks noGrp="1"/>
          </p:cNvSpPr>
          <p:nvPr>
            <p:ph type="body" sz="quarter" idx="10"/>
          </p:nvPr>
        </p:nvSpPr>
        <p:spPr>
          <a:xfrm>
            <a:off x="359999" y="1772275"/>
            <a:ext cx="8425226" cy="1124923"/>
          </a:xfrm>
          <a:prstGeom prst="rect">
            <a:avLst/>
          </a:prstGeom>
        </p:spPr>
        <p:txBody>
          <a:bodyPr wrap="square" lIns="0">
            <a:spAutoFit/>
          </a:bodyPr>
          <a:lstStyle>
            <a:lvl1pPr marL="0" indent="0">
              <a:lnSpc>
                <a:spcPct val="100000"/>
              </a:lnSpc>
              <a:spcBef>
                <a:spcPts val="0"/>
              </a:spcBef>
              <a:buNone/>
              <a:defRPr sz="4400" i="0" spc="0" baseline="0">
                <a:solidFill>
                  <a:schemeClr val="bg1"/>
                </a:solidFill>
                <a:latin typeface="Tahoma" panose="020B0604030504040204" pitchFamily="34" charset="0"/>
              </a:defRPr>
            </a:lvl1pPr>
            <a:lvl2pPr>
              <a:defRPr>
                <a:latin typeface="Tahoma" panose="020B0604030504040204" pitchFamily="34" charset="0"/>
              </a:defRPr>
            </a:lvl2pPr>
          </a:lstStyle>
          <a:p>
            <a:pPr lvl="0"/>
            <a:r>
              <a:rPr lang="en-US" dirty="0"/>
              <a:t>Click to edit Master text styles</a:t>
            </a:r>
          </a:p>
          <a:p>
            <a:pPr lvl="1"/>
            <a:r>
              <a:rPr lang="en-US" dirty="0"/>
              <a:t>Second level</a:t>
            </a:r>
          </a:p>
        </p:txBody>
      </p:sp>
      <p:sp>
        <p:nvSpPr>
          <p:cNvPr id="21" name="Picture Placeholder 2">
            <a:extLst>
              <a:ext uri="{FF2B5EF4-FFF2-40B4-BE49-F238E27FC236}">
                <a16:creationId xmlns:a16="http://schemas.microsoft.com/office/drawing/2014/main" id="{79B7A579-3BFD-4025-8A79-F4D0240428CB}"/>
              </a:ext>
            </a:extLst>
          </p:cNvPr>
          <p:cNvSpPr>
            <a:spLocks noGrp="1"/>
          </p:cNvSpPr>
          <p:nvPr>
            <p:ph type="pic" sz="quarter" idx="21"/>
          </p:nvPr>
        </p:nvSpPr>
        <p:spPr>
          <a:xfrm>
            <a:off x="3908747" y="3711344"/>
            <a:ext cx="792000" cy="792000"/>
          </a:xfrm>
          <a:prstGeom prst="roundRect">
            <a:avLst>
              <a:gd name="adj" fmla="val 10109"/>
            </a:avLst>
          </a:prstGeom>
        </p:spPr>
        <p:txBody>
          <a:bodyPr anchor="ctr"/>
          <a:lstStyle>
            <a:lvl1pPr marL="0" indent="0">
              <a:buNone/>
              <a:defRPr sz="1200">
                <a:latin typeface="Tahoma" panose="020B0604030504040204" pitchFamily="34" charset="0"/>
              </a:defRPr>
            </a:lvl1pPr>
          </a:lstStyle>
          <a:p>
            <a:r>
              <a:rPr lang="en-US" dirty="0"/>
              <a:t>Click icon to add picture</a:t>
            </a:r>
          </a:p>
        </p:txBody>
      </p:sp>
      <p:sp>
        <p:nvSpPr>
          <p:cNvPr id="22" name="Text Placeholder 14">
            <a:extLst>
              <a:ext uri="{FF2B5EF4-FFF2-40B4-BE49-F238E27FC236}">
                <a16:creationId xmlns:a16="http://schemas.microsoft.com/office/drawing/2014/main" id="{1E4A8CF2-1E21-4460-91C8-C403BE5BAAA2}"/>
              </a:ext>
            </a:extLst>
          </p:cNvPr>
          <p:cNvSpPr>
            <a:spLocks noGrp="1"/>
          </p:cNvSpPr>
          <p:nvPr>
            <p:ph type="body" sz="quarter" idx="22" hasCustomPrompt="1"/>
          </p:nvPr>
        </p:nvSpPr>
        <p:spPr>
          <a:xfrm>
            <a:off x="4838700" y="3635375"/>
            <a:ext cx="2420988" cy="341632"/>
          </a:xfrm>
          <a:prstGeom prst="rect">
            <a:avLst/>
          </a:prstGeom>
        </p:spPr>
        <p:txBody>
          <a:bodyPr wrap="square" lIns="0">
            <a:spAutoFit/>
          </a:bodyPr>
          <a:lstStyle>
            <a:lvl1pPr marL="0" indent="0">
              <a:buNone/>
              <a:defRPr sz="1800">
                <a:latin typeface="Tahoma" panose="020B0604030504040204" pitchFamily="34" charset="0"/>
              </a:defRPr>
            </a:lvl1pPr>
          </a:lstStyle>
          <a:p>
            <a:pPr lvl="0"/>
            <a:r>
              <a:rPr lang="en-US" dirty="0"/>
              <a:t>Speaker Name</a:t>
            </a:r>
          </a:p>
        </p:txBody>
      </p:sp>
      <p:sp>
        <p:nvSpPr>
          <p:cNvPr id="23" name="Text Placeholder 17">
            <a:extLst>
              <a:ext uri="{FF2B5EF4-FFF2-40B4-BE49-F238E27FC236}">
                <a16:creationId xmlns:a16="http://schemas.microsoft.com/office/drawing/2014/main" id="{ED69CD27-FD8D-4EEC-9E86-9E351CE5A7ED}"/>
              </a:ext>
            </a:extLst>
          </p:cNvPr>
          <p:cNvSpPr>
            <a:spLocks noGrp="1"/>
          </p:cNvSpPr>
          <p:nvPr>
            <p:ph type="body" sz="quarter" idx="23" hasCustomPrompt="1"/>
          </p:nvPr>
        </p:nvSpPr>
        <p:spPr>
          <a:xfrm>
            <a:off x="4838700" y="4063323"/>
            <a:ext cx="2420988" cy="492125"/>
          </a:xfrm>
          <a:prstGeom prst="rect">
            <a:avLst/>
          </a:prstGeom>
        </p:spPr>
        <p:txBody>
          <a:bodyPr lIns="0"/>
          <a:lstStyle>
            <a:lvl1pPr marL="0" indent="0">
              <a:buNone/>
              <a:defRPr sz="1400">
                <a:latin typeface="Tahoma" panose="020B0604030504040204" pitchFamily="34" charset="0"/>
              </a:defRPr>
            </a:lvl1pPr>
          </a:lstStyle>
          <a:p>
            <a:r>
              <a:rPr lang="en-IN" dirty="0"/>
              <a:t>Job Title</a:t>
            </a:r>
          </a:p>
          <a:p>
            <a:r>
              <a:rPr lang="en-IN" dirty="0"/>
              <a:t>   Email</a:t>
            </a:r>
          </a:p>
        </p:txBody>
      </p:sp>
    </p:spTree>
    <p:extLst>
      <p:ext uri="{BB962C8B-B14F-4D97-AF65-F5344CB8AC3E}">
        <p14:creationId xmlns:p14="http://schemas.microsoft.com/office/powerpoint/2010/main" val="2569877560"/>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ota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3300609"/>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divider blank">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775" y="2156251"/>
            <a:ext cx="84264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2776508165"/>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16F5DF79-AEAE-4A36-B2F0-9349336369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pic>
        <p:nvPicPr>
          <p:cNvPr id="7" name="Graphic 13">
            <a:hlinkClick r:id="rId4" action="ppaction://hlinksldjump"/>
            <a:extLst>
              <a:ext uri="{FF2B5EF4-FFF2-40B4-BE49-F238E27FC236}">
                <a16:creationId xmlns:a16="http://schemas.microsoft.com/office/drawing/2014/main" id="{19C3BA30-68D5-432F-B05A-D9F03B0A86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427400217"/>
      </p:ext>
    </p:extLst>
  </p:cSld>
  <p:clrMapOvr>
    <a:masterClrMapping/>
  </p:clrMapOvr>
  <p:transition>
    <p:fade/>
  </p:transition>
  <p:extLst>
    <p:ext uri="{DCECCB84-F9BA-43D5-87BE-67443E8EF086}">
      <p15:sldGuideLst xmlns:p15="http://schemas.microsoft.com/office/powerpoint/2012/main">
        <p15:guide id="0" orient="horz" pos="2372">
          <p15:clr>
            <a:srgbClr val="FBAE40"/>
          </p15:clr>
        </p15:guide>
        <p15:guide id="1" orient="horz" pos="216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E76FCE4-4947-4368-B296-E442B74FBFF0}"/>
              </a:ext>
            </a:extLst>
          </p:cNvPr>
          <p:cNvSpPr>
            <a:spLocks noGrp="1"/>
          </p:cNvSpPr>
          <p:nvPr>
            <p:ph type="pic" sz="quarter" idx="10" hasCustomPrompt="1"/>
          </p:nvPr>
        </p:nvSpPr>
        <p:spPr>
          <a:xfrm>
            <a:off x="0" y="0"/>
            <a:ext cx="9144000" cy="5143500"/>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a:lstStyle>
            <a:lvl1pPr marL="0" marR="0" indent="0" algn="l" defTabSz="686030" rtl="0" eaLnBrk="1" fontAlgn="auto" latinLnBrk="0" hangingPunct="1">
              <a:lnSpc>
                <a:spcPct val="90000"/>
              </a:lnSpc>
              <a:spcBef>
                <a:spcPct val="20000"/>
              </a:spcBef>
              <a:spcAft>
                <a:spcPts val="0"/>
              </a:spcAft>
              <a:buClrTx/>
              <a:buSzPct val="90000"/>
              <a:buFont typeface="+mj-lt"/>
              <a:buNone/>
              <a:tabLst/>
              <a:defRPr sz="1600">
                <a:latin typeface="Tahoma" panose="020B0604030504040204" pitchFamily="34" charset="0"/>
              </a:defRPr>
            </a:lvl1pPr>
          </a:lstStyle>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p:txBody>
      </p:sp>
      <p:sp>
        <p:nvSpPr>
          <p:cNvPr id="2" name="Title Placeholder 1">
            <a:extLst>
              <a:ext uri="{FF2B5EF4-FFF2-40B4-BE49-F238E27FC236}">
                <a16:creationId xmlns:a16="http://schemas.microsoft.com/office/drawing/2014/main" id="{6F1B78CA-C852-440F-8BA5-EB36DD122740}"/>
              </a:ext>
            </a:extLst>
          </p:cNvPr>
          <p:cNvSpPr>
            <a:spLocks noGrp="1"/>
          </p:cNvSpPr>
          <p:nvPr>
            <p:ph type="title"/>
          </p:nvPr>
        </p:nvSpPr>
        <p:spPr>
          <a:xfrm>
            <a:off x="360003" y="2039353"/>
            <a:ext cx="3646514" cy="1006606"/>
          </a:xfrm>
          <a:prstGeom prst="rect">
            <a:avLst/>
          </a:prstGeom>
        </p:spPr>
        <p:txBody>
          <a:bodyPr vert="horz" wrap="square" lIns="0" tIns="0" rIns="0" bIns="0" rtlCol="0" anchor="t">
            <a:spAutoFit/>
          </a:bodyPr>
          <a:lstStyle>
            <a:lvl1pPr>
              <a:defRPr sz="3600">
                <a:latin typeface="Tahoma" panose="020B0604030504040204" pitchFamily="34" charset="0"/>
                <a:cs typeface="Tahoma" panose="020B0604030504040204" pitchFamily="34" charset="0"/>
              </a:defRPr>
            </a:lvl1pPr>
          </a:lstStyle>
          <a:p>
            <a:r>
              <a:rPr lang="en-US" dirty="0"/>
              <a:t>Click to edit Master title style</a:t>
            </a:r>
          </a:p>
        </p:txBody>
      </p:sp>
      <p:sp>
        <p:nvSpPr>
          <p:cNvPr id="9" name="Text Placeholder 8">
            <a:extLst>
              <a:ext uri="{FF2B5EF4-FFF2-40B4-BE49-F238E27FC236}">
                <a16:creationId xmlns:a16="http://schemas.microsoft.com/office/drawing/2014/main" id="{B5999B23-3FB2-4647-810B-271917018B0C}"/>
              </a:ext>
            </a:extLst>
          </p:cNvPr>
          <p:cNvSpPr>
            <a:spLocks noGrp="1"/>
          </p:cNvSpPr>
          <p:nvPr>
            <p:ph type="body" sz="quarter" idx="11"/>
          </p:nvPr>
        </p:nvSpPr>
        <p:spPr>
          <a:xfrm>
            <a:off x="360002" y="3242510"/>
            <a:ext cx="3658545" cy="1094873"/>
          </a:xfrm>
          <a:prstGeom prst="rect">
            <a:avLst/>
          </a:prstGeom>
        </p:spPr>
        <p:txBody>
          <a:bodyPr/>
          <a:lstStyle>
            <a:lvl1pPr marL="0" indent="0">
              <a:buNone/>
              <a:defRPr sz="2000">
                <a:latin typeface="Tahoma" panose="020B0604030504040204" pitchFamily="34" charset="0"/>
              </a:defRPr>
            </a:lvl1pPr>
          </a:lstStyle>
          <a:p>
            <a:pPr lvl="0"/>
            <a:r>
              <a:rPr lang="en-US" dirty="0"/>
              <a:t>Click to edit Master text</a:t>
            </a:r>
          </a:p>
        </p:txBody>
      </p:sp>
    </p:spTree>
    <p:extLst>
      <p:ext uri="{BB962C8B-B14F-4D97-AF65-F5344CB8AC3E}">
        <p14:creationId xmlns:p14="http://schemas.microsoft.com/office/powerpoint/2010/main" val="1959735"/>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brigh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a:latin typeface="Tahoma" panose="020B0604030504040204" pitchFamily="34" charset="0"/>
                <a:cs typeface="Tahoma" panose="020B060403050404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1" y="1018801"/>
            <a:ext cx="8395380" cy="3781800"/>
          </a:xfrm>
        </p:spPr>
        <p:txBody>
          <a:bodyPr>
            <a:noAutofit/>
          </a:bodyPr>
          <a:lstStyle>
            <a:lvl1pPr>
              <a:defRPr>
                <a:solidFill>
                  <a:schemeClr val="tx1">
                    <a:lumMod val="75000"/>
                    <a:lumOff val="25000"/>
                  </a:schemeClr>
                </a:solidFill>
                <a:latin typeface="Tahoma" panose="020B0604030504040204" pitchFamily="34" charset="0"/>
              </a:defRPr>
            </a:lvl1pPr>
            <a:lvl2pPr>
              <a:buClr>
                <a:schemeClr val="tx1">
                  <a:lumMod val="75000"/>
                  <a:lumOff val="25000"/>
                </a:schemeClr>
              </a:buClr>
              <a:defRPr>
                <a:solidFill>
                  <a:schemeClr val="tx1">
                    <a:lumMod val="75000"/>
                    <a:lumOff val="25000"/>
                  </a:schemeClr>
                </a:solidFill>
                <a:latin typeface="Tahoma" panose="020B0604030504040204" pitchFamily="34" charset="0"/>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FF94289D-CD76-4E0C-A54E-7C67B36C0809}"/>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Tahoma" panose="020B0604030504040204" pitchFamily="34" charset="0"/>
              </a:rPr>
              <a:t>© 2020 Veeam Software. Confidential information. All rights reserved. All trademarks are the property of their respective owners.</a:t>
            </a:r>
          </a:p>
        </p:txBody>
      </p:sp>
    </p:spTree>
    <p:extLst>
      <p:ext uri="{BB962C8B-B14F-4D97-AF65-F5344CB8AC3E}">
        <p14:creationId xmlns:p14="http://schemas.microsoft.com/office/powerpoint/2010/main" val="703470195"/>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page layout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28E1C-002B-4864-BEFA-FD4ED80D516C}"/>
              </a:ext>
            </a:extLst>
          </p:cNvPr>
          <p:cNvSpPr/>
          <p:nvPr userDrawn="1"/>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58776" y="2995862"/>
            <a:ext cx="2594977" cy="1720821"/>
          </a:xfrm>
        </p:spPr>
        <p:txBody>
          <a:bodyPr>
            <a:noAutofit/>
          </a:bodyPr>
          <a:lstStyle>
            <a:lvl1pPr>
              <a:defRPr>
                <a:solidFill>
                  <a:schemeClr val="bg1"/>
                </a:solidFill>
                <a:latin typeface="Tahoma" panose="020B0604030504040204" pitchFamily="34" charset="0"/>
              </a:defRPr>
            </a:lvl1pPr>
            <a:lvl2pPr marL="342900" indent="-342900">
              <a:buClr>
                <a:schemeClr val="bg1"/>
              </a:buClr>
              <a:buFont typeface="Arial" panose="020B0604020202020204" pitchFamily="34" charset="0"/>
              <a:buChar char="•"/>
              <a:defRPr>
                <a:solidFill>
                  <a:schemeClr val="bg1"/>
                </a:solidFill>
                <a:latin typeface="Tahoma" panose="020B0604030504040204" pitchFamily="34" charset="0"/>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177C0316-B0C5-4D37-9BAD-04616A389F3C}"/>
              </a:ext>
            </a:extLst>
          </p:cNvPr>
          <p:cNvSpPr txBox="1"/>
          <p:nvPr userDrawn="1"/>
        </p:nvSpPr>
        <p:spPr>
          <a:xfrm>
            <a:off x="3614289" y="4972049"/>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Tahoma" panose="020B0604030504040204" pitchFamily="34" charset="0"/>
              </a:rPr>
              <a:t>© 2020 Veeam Software. Confidential information. All rights reserved. All trademarks are the property of their respective owners.</a:t>
            </a:r>
          </a:p>
        </p:txBody>
      </p:sp>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a:xfrm>
            <a:off x="358776" y="1561097"/>
            <a:ext cx="2582946" cy="553998"/>
          </a:xfrm>
        </p:spPr>
        <p:txBody>
          <a:bodyPr/>
          <a:lstStyle>
            <a:lvl1pPr>
              <a:defRPr>
                <a:solidFill>
                  <a:srgbClr val="93EB20"/>
                </a:solidFill>
                <a:latin typeface="Tahoma" panose="020B0604030504040204" pitchFamily="34" charset="0"/>
                <a:cs typeface="Tahoma" panose="020B0604030504040204" pitchFamily="34" charset="0"/>
              </a:defRPr>
            </a:lvl1pPr>
          </a:lstStyle>
          <a:p>
            <a:endParaRPr lang="en-US" dirty="0"/>
          </a:p>
        </p:txBody>
      </p:sp>
      <p:sp>
        <p:nvSpPr>
          <p:cNvPr id="8" name="Text Placeholder 7">
            <a:extLst>
              <a:ext uri="{FF2B5EF4-FFF2-40B4-BE49-F238E27FC236}">
                <a16:creationId xmlns:a16="http://schemas.microsoft.com/office/drawing/2014/main" id="{7591D759-83C1-499A-899D-DD9A97261759}"/>
              </a:ext>
            </a:extLst>
          </p:cNvPr>
          <p:cNvSpPr>
            <a:spLocks noGrp="1"/>
          </p:cNvSpPr>
          <p:nvPr>
            <p:ph type="body" sz="quarter" idx="11"/>
          </p:nvPr>
        </p:nvSpPr>
        <p:spPr>
          <a:xfrm>
            <a:off x="3617089" y="428625"/>
            <a:ext cx="5138291" cy="307777"/>
          </a:xfrm>
        </p:spPr>
        <p:txBody>
          <a:bodyPr/>
          <a:lstStyle>
            <a:lvl1pPr>
              <a:defRPr>
                <a:latin typeface="Tahoma" panose="020B0604030504040204" pitchFamily="34" charset="0"/>
              </a:defRPr>
            </a:lvl1pPr>
          </a:lstStyle>
          <a:p>
            <a:pPr lvl="0"/>
            <a:r>
              <a:rPr lang="en-US" dirty="0"/>
              <a:t>Click to edit Master text styles</a:t>
            </a:r>
          </a:p>
        </p:txBody>
      </p:sp>
    </p:spTree>
    <p:extLst>
      <p:ext uri="{BB962C8B-B14F-4D97-AF65-F5344CB8AC3E}">
        <p14:creationId xmlns:p14="http://schemas.microsoft.com/office/powerpoint/2010/main" val="6826394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775" y="2156251"/>
            <a:ext cx="84264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Tahoma" panose="020B0604030504040204" pitchFamily="34" charset="0"/>
              </a:defRPr>
            </a:lvl1pPr>
          </a:lstStyle>
          <a:p>
            <a:pPr lvl="0"/>
            <a:r>
              <a:rPr lang="en-US" dirty="0"/>
              <a:t>Click to edit title style</a:t>
            </a:r>
          </a:p>
        </p:txBody>
      </p:sp>
    </p:spTree>
    <p:extLst>
      <p:ext uri="{BB962C8B-B14F-4D97-AF65-F5344CB8AC3E}">
        <p14:creationId xmlns:p14="http://schemas.microsoft.com/office/powerpoint/2010/main" val="122681364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85DF6-C71C-4E21-8FAE-B6FFD3D89A4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824423" y="3882079"/>
            <a:ext cx="1495153" cy="269641"/>
          </a:xfrm>
          <a:prstGeom prst="rect">
            <a:avLst/>
          </a:prstGeom>
        </p:spPr>
      </p:pic>
      <p:sp>
        <p:nvSpPr>
          <p:cNvPr id="6" name="Text Placeholder 5"/>
          <p:cNvSpPr>
            <a:spLocks noGrp="1"/>
          </p:cNvSpPr>
          <p:nvPr>
            <p:ph type="body" sz="quarter" idx="10" hasCustomPrompt="1"/>
          </p:nvPr>
        </p:nvSpPr>
        <p:spPr>
          <a:xfrm>
            <a:off x="360238" y="2161159"/>
            <a:ext cx="8423524" cy="821182"/>
          </a:xfrm>
          <a:prstGeom prst="rect">
            <a:avLst/>
          </a:prstGeom>
        </p:spPr>
        <p:txBody>
          <a:bodyPr bIns="36000" anchor="ctr">
            <a:noAutofit/>
          </a:bodyPr>
          <a:lstStyle>
            <a:lvl1pPr marL="0" indent="0" algn="ctr">
              <a:lnSpc>
                <a:spcPct val="100000"/>
              </a:lnSpc>
              <a:spcBef>
                <a:spcPts val="0"/>
              </a:spcBef>
              <a:buNone/>
              <a:defRPr sz="4800" i="0" spc="0" baseline="0">
                <a:solidFill>
                  <a:schemeClr val="bg1"/>
                </a:solidFill>
                <a:latin typeface="Tahoma" panose="020B0604030504040204" pitchFamily="34" charset="0"/>
              </a:defRPr>
            </a:lvl1pPr>
          </a:lstStyle>
          <a:p>
            <a:pPr lvl="0"/>
            <a:r>
              <a:rPr lang="en-US" dirty="0"/>
              <a:t>Click to edit title style</a:t>
            </a:r>
          </a:p>
        </p:txBody>
      </p:sp>
    </p:spTree>
    <p:extLst>
      <p:ext uri="{BB962C8B-B14F-4D97-AF65-F5344CB8AC3E}">
        <p14:creationId xmlns:p14="http://schemas.microsoft.com/office/powerpoint/2010/main" val="2289411438"/>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a:latin typeface="Tahoma" panose="020B060403050404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59999" y="1023938"/>
            <a:ext cx="8425225" cy="920252"/>
          </a:xfrm>
        </p:spPr>
        <p:txBody>
          <a:bodyPr/>
          <a:lstStyle>
            <a:lvl1pPr>
              <a:defRPr>
                <a:latin typeface="Tahoma" panose="020B0604030504040204" pitchFamily="34" charset="0"/>
              </a:defRPr>
            </a:lvl1pPr>
            <a:lvl2pPr>
              <a:buClr>
                <a:schemeClr val="bg1"/>
              </a:buClr>
              <a:defRPr>
                <a:solidFill>
                  <a:schemeClr val="bg1"/>
                </a:solidFill>
                <a:latin typeface="Tahoma" panose="020B0604030504040204" pitchFamily="34" charset="0"/>
              </a:defRPr>
            </a:lvl2pPr>
            <a:lvl3pPr>
              <a:buClr>
                <a:schemeClr val="bg1"/>
              </a:buClr>
              <a:defRPr>
                <a:solidFill>
                  <a:schemeClr val="bg1"/>
                </a:solidFill>
                <a:latin typeface="Tahoma" panose="020B0604030504040204" pitchFamily="34" charset="0"/>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79991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a:latin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226478459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slide ">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6A111CE8-5105-42A2-8DF8-9E10E9150757}"/>
              </a:ext>
            </a:extLst>
          </p:cNvPr>
          <p:cNvSpPr>
            <a:spLocks noGrp="1"/>
          </p:cNvSpPr>
          <p:nvPr>
            <p:ph type="body" sz="quarter" idx="10" hasCustomPrompt="1"/>
          </p:nvPr>
        </p:nvSpPr>
        <p:spPr>
          <a:xfrm>
            <a:off x="358775" y="2286696"/>
            <a:ext cx="2043008" cy="553998"/>
          </a:xfrm>
        </p:spPr>
        <p:txBody>
          <a:bodyPr wrap="square" tIns="0" bIns="72000" anchor="ctr">
            <a:noAutofit/>
          </a:bodyPr>
          <a:lstStyle>
            <a:lvl1pPr>
              <a:defRPr sz="4000">
                <a:latin typeface="Tahoma" panose="020B0604030504040204" pitchFamily="34" charset="0"/>
              </a:defRPr>
            </a:lvl1pPr>
          </a:lstStyle>
          <a:p>
            <a:pPr lvl="0"/>
            <a:r>
              <a:rPr lang="en-US" dirty="0"/>
              <a:t>Agenda</a:t>
            </a:r>
          </a:p>
        </p:txBody>
      </p:sp>
      <p:sp>
        <p:nvSpPr>
          <p:cNvPr id="33" name="Text Placeholder 32">
            <a:extLst>
              <a:ext uri="{FF2B5EF4-FFF2-40B4-BE49-F238E27FC236}">
                <a16:creationId xmlns:a16="http://schemas.microsoft.com/office/drawing/2014/main" id="{ACEE12E2-DC79-4DB8-8F61-A48797604DF3}"/>
              </a:ext>
            </a:extLst>
          </p:cNvPr>
          <p:cNvSpPr>
            <a:spLocks noGrp="1"/>
          </p:cNvSpPr>
          <p:nvPr>
            <p:ph type="body" sz="quarter" idx="11" hasCustomPrompt="1"/>
          </p:nvPr>
        </p:nvSpPr>
        <p:spPr>
          <a:xfrm>
            <a:off x="2564492" y="158720"/>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34" name="Text Placeholder 32">
            <a:extLst>
              <a:ext uri="{FF2B5EF4-FFF2-40B4-BE49-F238E27FC236}">
                <a16:creationId xmlns:a16="http://schemas.microsoft.com/office/drawing/2014/main" id="{1B0220FB-2BEC-4FFF-B14A-D721C7D2D316}"/>
              </a:ext>
            </a:extLst>
          </p:cNvPr>
          <p:cNvSpPr>
            <a:spLocks noGrp="1"/>
          </p:cNvSpPr>
          <p:nvPr>
            <p:ph type="body" sz="quarter" idx="12" hasCustomPrompt="1"/>
          </p:nvPr>
        </p:nvSpPr>
        <p:spPr>
          <a:xfrm>
            <a:off x="2564492" y="574962"/>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35" name="Text Placeholder 32">
            <a:extLst>
              <a:ext uri="{FF2B5EF4-FFF2-40B4-BE49-F238E27FC236}">
                <a16:creationId xmlns:a16="http://schemas.microsoft.com/office/drawing/2014/main" id="{3A131D73-7C36-4DDC-A6D8-5EAC2443E9E7}"/>
              </a:ext>
            </a:extLst>
          </p:cNvPr>
          <p:cNvSpPr>
            <a:spLocks noGrp="1"/>
          </p:cNvSpPr>
          <p:nvPr>
            <p:ph type="body" sz="quarter" idx="13" hasCustomPrompt="1"/>
          </p:nvPr>
        </p:nvSpPr>
        <p:spPr>
          <a:xfrm>
            <a:off x="2564492" y="995583"/>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36" name="Text Placeholder 32">
            <a:extLst>
              <a:ext uri="{FF2B5EF4-FFF2-40B4-BE49-F238E27FC236}">
                <a16:creationId xmlns:a16="http://schemas.microsoft.com/office/drawing/2014/main" id="{0CBFCC4D-17A1-4AFA-BEB6-A0DE0D2FF595}"/>
              </a:ext>
            </a:extLst>
          </p:cNvPr>
          <p:cNvSpPr>
            <a:spLocks noGrp="1"/>
          </p:cNvSpPr>
          <p:nvPr>
            <p:ph type="body" sz="quarter" idx="14" hasCustomPrompt="1"/>
          </p:nvPr>
        </p:nvSpPr>
        <p:spPr>
          <a:xfrm>
            <a:off x="2564492" y="1413661"/>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37" name="Text Placeholder 32">
            <a:extLst>
              <a:ext uri="{FF2B5EF4-FFF2-40B4-BE49-F238E27FC236}">
                <a16:creationId xmlns:a16="http://schemas.microsoft.com/office/drawing/2014/main" id="{EDFC5E25-A88C-4AA9-9552-A93F5FD62BEC}"/>
              </a:ext>
            </a:extLst>
          </p:cNvPr>
          <p:cNvSpPr>
            <a:spLocks noGrp="1"/>
          </p:cNvSpPr>
          <p:nvPr>
            <p:ph type="body" sz="quarter" idx="15" hasCustomPrompt="1"/>
          </p:nvPr>
        </p:nvSpPr>
        <p:spPr>
          <a:xfrm>
            <a:off x="2564492" y="1826279"/>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38" name="Text Placeholder 32">
            <a:extLst>
              <a:ext uri="{FF2B5EF4-FFF2-40B4-BE49-F238E27FC236}">
                <a16:creationId xmlns:a16="http://schemas.microsoft.com/office/drawing/2014/main" id="{18D336BD-BCE9-4B92-BF82-56EC09C39E22}"/>
              </a:ext>
            </a:extLst>
          </p:cNvPr>
          <p:cNvSpPr>
            <a:spLocks noGrp="1"/>
          </p:cNvSpPr>
          <p:nvPr>
            <p:ph type="body" sz="quarter" idx="16" hasCustomPrompt="1"/>
          </p:nvPr>
        </p:nvSpPr>
        <p:spPr>
          <a:xfrm>
            <a:off x="2564492" y="2239266"/>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39" name="Text Placeholder 32">
            <a:extLst>
              <a:ext uri="{FF2B5EF4-FFF2-40B4-BE49-F238E27FC236}">
                <a16:creationId xmlns:a16="http://schemas.microsoft.com/office/drawing/2014/main" id="{AF1D6194-70A6-40CE-977E-0CF754564911}"/>
              </a:ext>
            </a:extLst>
          </p:cNvPr>
          <p:cNvSpPr>
            <a:spLocks noGrp="1"/>
          </p:cNvSpPr>
          <p:nvPr>
            <p:ph type="body" sz="quarter" idx="17" hasCustomPrompt="1"/>
          </p:nvPr>
        </p:nvSpPr>
        <p:spPr>
          <a:xfrm>
            <a:off x="2564492" y="2653537"/>
            <a:ext cx="600075" cy="215444"/>
          </a:xfrm>
        </p:spPr>
        <p:txBody>
          <a:bodyPr anchor="ctr"/>
          <a:lstStyle>
            <a:lvl1pPr>
              <a:defRPr sz="1400">
                <a:solidFill>
                  <a:schemeClr val="bg1"/>
                </a:solidFill>
                <a:latin typeface="Tahoma" panose="020B0604030504040204" pitchFamily="34" charset="0"/>
              </a:defRPr>
            </a:lvl1pPr>
          </a:lstStyle>
          <a:p>
            <a:pPr lvl="0"/>
            <a:r>
              <a:rPr lang="en-US" dirty="0"/>
              <a:t>Time</a:t>
            </a:r>
          </a:p>
        </p:txBody>
      </p:sp>
      <p:sp>
        <p:nvSpPr>
          <p:cNvPr id="40" name="Text Placeholder 32">
            <a:extLst>
              <a:ext uri="{FF2B5EF4-FFF2-40B4-BE49-F238E27FC236}">
                <a16:creationId xmlns:a16="http://schemas.microsoft.com/office/drawing/2014/main" id="{2FB42E81-80F4-4306-9A58-816A1746E3DB}"/>
              </a:ext>
            </a:extLst>
          </p:cNvPr>
          <p:cNvSpPr>
            <a:spLocks noGrp="1"/>
          </p:cNvSpPr>
          <p:nvPr>
            <p:ph type="body" sz="quarter" idx="18" hasCustomPrompt="1"/>
          </p:nvPr>
        </p:nvSpPr>
        <p:spPr>
          <a:xfrm>
            <a:off x="2564492" y="3071006"/>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41" name="Text Placeholder 32">
            <a:extLst>
              <a:ext uri="{FF2B5EF4-FFF2-40B4-BE49-F238E27FC236}">
                <a16:creationId xmlns:a16="http://schemas.microsoft.com/office/drawing/2014/main" id="{3B8370BD-F774-4BAC-9596-953D61E64D21}"/>
              </a:ext>
            </a:extLst>
          </p:cNvPr>
          <p:cNvSpPr>
            <a:spLocks noGrp="1"/>
          </p:cNvSpPr>
          <p:nvPr>
            <p:ph type="body" sz="quarter" idx="19" hasCustomPrompt="1"/>
          </p:nvPr>
        </p:nvSpPr>
        <p:spPr>
          <a:xfrm>
            <a:off x="2564492" y="3488481"/>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42" name="Text Placeholder 32">
            <a:extLst>
              <a:ext uri="{FF2B5EF4-FFF2-40B4-BE49-F238E27FC236}">
                <a16:creationId xmlns:a16="http://schemas.microsoft.com/office/drawing/2014/main" id="{9B13FADB-F483-4604-9566-8C00210C8213}"/>
              </a:ext>
            </a:extLst>
          </p:cNvPr>
          <p:cNvSpPr>
            <a:spLocks noGrp="1"/>
          </p:cNvSpPr>
          <p:nvPr>
            <p:ph type="body" sz="quarter" idx="20" hasCustomPrompt="1"/>
          </p:nvPr>
        </p:nvSpPr>
        <p:spPr>
          <a:xfrm>
            <a:off x="2564492" y="3905621"/>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43" name="Text Placeholder 32">
            <a:extLst>
              <a:ext uri="{FF2B5EF4-FFF2-40B4-BE49-F238E27FC236}">
                <a16:creationId xmlns:a16="http://schemas.microsoft.com/office/drawing/2014/main" id="{8F4282EE-83F0-4E55-8872-4F79A29AB1F4}"/>
              </a:ext>
            </a:extLst>
          </p:cNvPr>
          <p:cNvSpPr>
            <a:spLocks noGrp="1"/>
          </p:cNvSpPr>
          <p:nvPr>
            <p:ph type="body" sz="quarter" idx="21" hasCustomPrompt="1"/>
          </p:nvPr>
        </p:nvSpPr>
        <p:spPr>
          <a:xfrm>
            <a:off x="2564492" y="4326242"/>
            <a:ext cx="600075" cy="215444"/>
          </a:xfrm>
        </p:spPr>
        <p:txBody>
          <a:bodyPr anchor="ctr"/>
          <a:lstStyle>
            <a:lvl1pPr>
              <a:defRPr sz="1400">
                <a:solidFill>
                  <a:srgbClr val="43FFC0"/>
                </a:solidFill>
                <a:latin typeface="Tahoma" panose="020B0604030504040204" pitchFamily="34" charset="0"/>
              </a:defRPr>
            </a:lvl1pPr>
          </a:lstStyle>
          <a:p>
            <a:pPr lvl="0"/>
            <a:r>
              <a:rPr lang="en-US" dirty="0"/>
              <a:t>Time</a:t>
            </a:r>
          </a:p>
        </p:txBody>
      </p:sp>
      <p:sp>
        <p:nvSpPr>
          <p:cNvPr id="44" name="Text Placeholder 32">
            <a:extLst>
              <a:ext uri="{FF2B5EF4-FFF2-40B4-BE49-F238E27FC236}">
                <a16:creationId xmlns:a16="http://schemas.microsoft.com/office/drawing/2014/main" id="{A0EC6607-79A8-4371-9E8F-0E526366B2B7}"/>
              </a:ext>
            </a:extLst>
          </p:cNvPr>
          <p:cNvSpPr>
            <a:spLocks noGrp="1"/>
          </p:cNvSpPr>
          <p:nvPr>
            <p:ph type="body" sz="quarter" idx="22" hasCustomPrompt="1"/>
          </p:nvPr>
        </p:nvSpPr>
        <p:spPr>
          <a:xfrm>
            <a:off x="2564492" y="4746863"/>
            <a:ext cx="600075" cy="215444"/>
          </a:xfrm>
        </p:spPr>
        <p:txBody>
          <a:bodyPr anchor="ctr"/>
          <a:lstStyle>
            <a:lvl1pPr>
              <a:defRPr sz="1400">
                <a:solidFill>
                  <a:schemeClr val="bg1"/>
                </a:solidFill>
                <a:latin typeface="Tahoma" panose="020B0604030504040204" pitchFamily="34" charset="0"/>
              </a:defRPr>
            </a:lvl1pPr>
          </a:lstStyle>
          <a:p>
            <a:pPr lvl="0"/>
            <a:r>
              <a:rPr lang="en-US" dirty="0"/>
              <a:t>Time</a:t>
            </a:r>
          </a:p>
        </p:txBody>
      </p:sp>
      <p:sp>
        <p:nvSpPr>
          <p:cNvPr id="45" name="Text Placeholder 32">
            <a:extLst>
              <a:ext uri="{FF2B5EF4-FFF2-40B4-BE49-F238E27FC236}">
                <a16:creationId xmlns:a16="http://schemas.microsoft.com/office/drawing/2014/main" id="{1A95914A-14E3-4346-8A69-611FCF70AF94}"/>
              </a:ext>
            </a:extLst>
          </p:cNvPr>
          <p:cNvSpPr>
            <a:spLocks noGrp="1"/>
          </p:cNvSpPr>
          <p:nvPr>
            <p:ph type="body" sz="quarter" idx="23" hasCustomPrompt="1"/>
          </p:nvPr>
        </p:nvSpPr>
        <p:spPr>
          <a:xfrm>
            <a:off x="3656212" y="153922"/>
            <a:ext cx="3529448" cy="223103"/>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46" name="Text Placeholder 32">
            <a:extLst>
              <a:ext uri="{FF2B5EF4-FFF2-40B4-BE49-F238E27FC236}">
                <a16:creationId xmlns:a16="http://schemas.microsoft.com/office/drawing/2014/main" id="{271CCE4F-DE19-4818-8A0F-D081E683FAA9}"/>
              </a:ext>
            </a:extLst>
          </p:cNvPr>
          <p:cNvSpPr>
            <a:spLocks noGrp="1"/>
          </p:cNvSpPr>
          <p:nvPr>
            <p:ph type="body" sz="quarter" idx="24" hasCustomPrompt="1"/>
          </p:nvPr>
        </p:nvSpPr>
        <p:spPr>
          <a:xfrm>
            <a:off x="3656212" y="574962"/>
            <a:ext cx="3529448" cy="220142"/>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47" name="Text Placeholder 32">
            <a:extLst>
              <a:ext uri="{FF2B5EF4-FFF2-40B4-BE49-F238E27FC236}">
                <a16:creationId xmlns:a16="http://schemas.microsoft.com/office/drawing/2014/main" id="{4B1F9B2B-DD0D-4AC4-BEBA-B9014DDCE108}"/>
              </a:ext>
            </a:extLst>
          </p:cNvPr>
          <p:cNvSpPr>
            <a:spLocks noGrp="1"/>
          </p:cNvSpPr>
          <p:nvPr>
            <p:ph type="body" sz="quarter" idx="25" hasCustomPrompt="1"/>
          </p:nvPr>
        </p:nvSpPr>
        <p:spPr>
          <a:xfrm>
            <a:off x="3656212" y="995583"/>
            <a:ext cx="3529448" cy="220142"/>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48" name="Text Placeholder 32">
            <a:extLst>
              <a:ext uri="{FF2B5EF4-FFF2-40B4-BE49-F238E27FC236}">
                <a16:creationId xmlns:a16="http://schemas.microsoft.com/office/drawing/2014/main" id="{6DB60D81-6C41-4C6A-BC78-8544A740EAC3}"/>
              </a:ext>
            </a:extLst>
          </p:cNvPr>
          <p:cNvSpPr>
            <a:spLocks noGrp="1"/>
          </p:cNvSpPr>
          <p:nvPr>
            <p:ph type="body" sz="quarter" idx="26" hasCustomPrompt="1"/>
          </p:nvPr>
        </p:nvSpPr>
        <p:spPr>
          <a:xfrm>
            <a:off x="3656212" y="1413661"/>
            <a:ext cx="3529448" cy="215444"/>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53" name="Text Placeholder 32">
            <a:extLst>
              <a:ext uri="{FF2B5EF4-FFF2-40B4-BE49-F238E27FC236}">
                <a16:creationId xmlns:a16="http://schemas.microsoft.com/office/drawing/2014/main" id="{02AD0019-124C-4DF8-8ECD-F9FD3CBE7D3F}"/>
              </a:ext>
            </a:extLst>
          </p:cNvPr>
          <p:cNvSpPr>
            <a:spLocks noGrp="1"/>
          </p:cNvSpPr>
          <p:nvPr>
            <p:ph type="body" sz="quarter" idx="27" hasCustomPrompt="1"/>
          </p:nvPr>
        </p:nvSpPr>
        <p:spPr>
          <a:xfrm>
            <a:off x="3656212" y="1826279"/>
            <a:ext cx="3529448" cy="223103"/>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54" name="Text Placeholder 32">
            <a:extLst>
              <a:ext uri="{FF2B5EF4-FFF2-40B4-BE49-F238E27FC236}">
                <a16:creationId xmlns:a16="http://schemas.microsoft.com/office/drawing/2014/main" id="{D672A5B7-973A-4D82-9A6A-C55FA8723355}"/>
              </a:ext>
            </a:extLst>
          </p:cNvPr>
          <p:cNvSpPr>
            <a:spLocks noGrp="1"/>
          </p:cNvSpPr>
          <p:nvPr>
            <p:ph type="body" sz="quarter" idx="28" hasCustomPrompt="1"/>
          </p:nvPr>
        </p:nvSpPr>
        <p:spPr>
          <a:xfrm>
            <a:off x="3656212" y="2247319"/>
            <a:ext cx="3529448" cy="220142"/>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55" name="Text Placeholder 32">
            <a:extLst>
              <a:ext uri="{FF2B5EF4-FFF2-40B4-BE49-F238E27FC236}">
                <a16:creationId xmlns:a16="http://schemas.microsoft.com/office/drawing/2014/main" id="{9A9E9E75-F671-4378-828A-57A41032DA14}"/>
              </a:ext>
            </a:extLst>
          </p:cNvPr>
          <p:cNvSpPr>
            <a:spLocks noGrp="1"/>
          </p:cNvSpPr>
          <p:nvPr>
            <p:ph type="body" sz="quarter" idx="29" hasCustomPrompt="1"/>
          </p:nvPr>
        </p:nvSpPr>
        <p:spPr>
          <a:xfrm>
            <a:off x="3656212" y="2667940"/>
            <a:ext cx="3529448" cy="220142"/>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56" name="Text Placeholder 32">
            <a:extLst>
              <a:ext uri="{FF2B5EF4-FFF2-40B4-BE49-F238E27FC236}">
                <a16:creationId xmlns:a16="http://schemas.microsoft.com/office/drawing/2014/main" id="{F173A791-870F-4DD2-9E55-502DBC415510}"/>
              </a:ext>
            </a:extLst>
          </p:cNvPr>
          <p:cNvSpPr>
            <a:spLocks noGrp="1"/>
          </p:cNvSpPr>
          <p:nvPr>
            <p:ph type="body" sz="quarter" idx="30" hasCustomPrompt="1"/>
          </p:nvPr>
        </p:nvSpPr>
        <p:spPr>
          <a:xfrm>
            <a:off x="3656212" y="3086018"/>
            <a:ext cx="3529448" cy="215444"/>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57" name="Text Placeholder 32">
            <a:extLst>
              <a:ext uri="{FF2B5EF4-FFF2-40B4-BE49-F238E27FC236}">
                <a16:creationId xmlns:a16="http://schemas.microsoft.com/office/drawing/2014/main" id="{D53C7753-A663-4631-8913-11DA77C2CB11}"/>
              </a:ext>
            </a:extLst>
          </p:cNvPr>
          <p:cNvSpPr>
            <a:spLocks noGrp="1"/>
          </p:cNvSpPr>
          <p:nvPr>
            <p:ph type="body" sz="quarter" idx="31" hasCustomPrompt="1"/>
          </p:nvPr>
        </p:nvSpPr>
        <p:spPr>
          <a:xfrm>
            <a:off x="3656212" y="3487124"/>
            <a:ext cx="3529448" cy="223103"/>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58" name="Text Placeholder 32">
            <a:extLst>
              <a:ext uri="{FF2B5EF4-FFF2-40B4-BE49-F238E27FC236}">
                <a16:creationId xmlns:a16="http://schemas.microsoft.com/office/drawing/2014/main" id="{B3E46D1C-B7AD-49A3-B354-EE9A0BDAA105}"/>
              </a:ext>
            </a:extLst>
          </p:cNvPr>
          <p:cNvSpPr>
            <a:spLocks noGrp="1"/>
          </p:cNvSpPr>
          <p:nvPr>
            <p:ph type="body" sz="quarter" idx="32" hasCustomPrompt="1"/>
          </p:nvPr>
        </p:nvSpPr>
        <p:spPr>
          <a:xfrm>
            <a:off x="3656212" y="3908164"/>
            <a:ext cx="3529448" cy="220142"/>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59" name="Text Placeholder 32">
            <a:extLst>
              <a:ext uri="{FF2B5EF4-FFF2-40B4-BE49-F238E27FC236}">
                <a16:creationId xmlns:a16="http://schemas.microsoft.com/office/drawing/2014/main" id="{1ECA8CEA-823C-443E-8BD4-CF52519DCA44}"/>
              </a:ext>
            </a:extLst>
          </p:cNvPr>
          <p:cNvSpPr>
            <a:spLocks noGrp="1"/>
          </p:cNvSpPr>
          <p:nvPr>
            <p:ph type="body" sz="quarter" idx="33" hasCustomPrompt="1"/>
          </p:nvPr>
        </p:nvSpPr>
        <p:spPr>
          <a:xfrm>
            <a:off x="3656212" y="4328785"/>
            <a:ext cx="3529448" cy="220142"/>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sp>
        <p:nvSpPr>
          <p:cNvPr id="60" name="Text Placeholder 32">
            <a:extLst>
              <a:ext uri="{FF2B5EF4-FFF2-40B4-BE49-F238E27FC236}">
                <a16:creationId xmlns:a16="http://schemas.microsoft.com/office/drawing/2014/main" id="{50D325A8-79DE-4F57-8C45-5AD2A5CCB97F}"/>
              </a:ext>
            </a:extLst>
          </p:cNvPr>
          <p:cNvSpPr>
            <a:spLocks noGrp="1"/>
          </p:cNvSpPr>
          <p:nvPr>
            <p:ph type="body" sz="quarter" idx="34" hasCustomPrompt="1"/>
          </p:nvPr>
        </p:nvSpPr>
        <p:spPr>
          <a:xfrm>
            <a:off x="3656212" y="4746863"/>
            <a:ext cx="3529448" cy="215444"/>
          </a:xfrm>
        </p:spPr>
        <p:txBody>
          <a:bodyPr anchor="ctr">
            <a:noAutofit/>
          </a:bodyPr>
          <a:lstStyle>
            <a:lvl1pPr>
              <a:defRPr sz="1200">
                <a:solidFill>
                  <a:schemeClr val="bg1"/>
                </a:solidFill>
                <a:latin typeface="Tahoma" panose="020B0604030504040204" pitchFamily="34" charset="0"/>
              </a:defRPr>
            </a:lvl1pPr>
          </a:lstStyle>
          <a:p>
            <a:pPr lvl="0"/>
            <a:r>
              <a:rPr lang="en-US" dirty="0"/>
              <a:t>Time</a:t>
            </a:r>
          </a:p>
        </p:txBody>
      </p:sp>
      <p:grpSp>
        <p:nvGrpSpPr>
          <p:cNvPr id="169" name="Group 168">
            <a:extLst>
              <a:ext uri="{FF2B5EF4-FFF2-40B4-BE49-F238E27FC236}">
                <a16:creationId xmlns:a16="http://schemas.microsoft.com/office/drawing/2014/main" id="{185C76FB-67C0-4226-B293-5742DE365174}"/>
              </a:ext>
            </a:extLst>
          </p:cNvPr>
          <p:cNvGrpSpPr/>
          <p:nvPr userDrawn="1"/>
        </p:nvGrpSpPr>
        <p:grpSpPr>
          <a:xfrm>
            <a:off x="-1329489" y="-478614"/>
            <a:ext cx="1167802" cy="5213926"/>
            <a:chOff x="-1329489" y="-478614"/>
            <a:chExt cx="1167802" cy="5213926"/>
          </a:xfrm>
        </p:grpSpPr>
        <p:sp>
          <p:nvSpPr>
            <p:cNvPr id="170" name="Rectangle 169">
              <a:extLst>
                <a:ext uri="{FF2B5EF4-FFF2-40B4-BE49-F238E27FC236}">
                  <a16:creationId xmlns:a16="http://schemas.microsoft.com/office/drawing/2014/main" id="{15AECAB8-5A7F-40BD-9FF9-E2706F18BD9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71" name="Rectangle 170">
              <a:extLst>
                <a:ext uri="{FF2B5EF4-FFF2-40B4-BE49-F238E27FC236}">
                  <a16:creationId xmlns:a16="http://schemas.microsoft.com/office/drawing/2014/main" id="{F5B8972C-A0F2-44BD-A065-D7C0EFC81A6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72" name="Rectangle 171">
              <a:extLst>
                <a:ext uri="{FF2B5EF4-FFF2-40B4-BE49-F238E27FC236}">
                  <a16:creationId xmlns:a16="http://schemas.microsoft.com/office/drawing/2014/main" id="{DE6CC33E-8CC6-498A-BB1A-35AFC5D9F831}"/>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Tahoma" panose="020B0604030504040204" pitchFamily="34" charset="0"/>
                <a:ea typeface="Segoe UI" pitchFamily="34" charset="0"/>
                <a:cs typeface="Segoe UI" pitchFamily="34" charset="0"/>
              </a:endParaRPr>
            </a:p>
          </p:txBody>
        </p:sp>
        <p:sp>
          <p:nvSpPr>
            <p:cNvPr id="173" name="Rectangle 172">
              <a:extLst>
                <a:ext uri="{FF2B5EF4-FFF2-40B4-BE49-F238E27FC236}">
                  <a16:creationId xmlns:a16="http://schemas.microsoft.com/office/drawing/2014/main" id="{FC35C25B-CFFF-47A3-A270-C1A7F0156EBF}"/>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74" name="Rectangle 173">
              <a:extLst>
                <a:ext uri="{FF2B5EF4-FFF2-40B4-BE49-F238E27FC236}">
                  <a16:creationId xmlns:a16="http://schemas.microsoft.com/office/drawing/2014/main" id="{1033323A-6445-4502-A09F-B81DEEF28DF8}"/>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Tahoma" panose="020B0604030504040204" pitchFamily="34" charset="0"/>
                <a:ea typeface="Segoe UI" pitchFamily="34" charset="0"/>
                <a:cs typeface="Segoe UI" pitchFamily="34" charset="0"/>
              </a:endParaRPr>
            </a:p>
          </p:txBody>
        </p:sp>
        <p:sp>
          <p:nvSpPr>
            <p:cNvPr id="175" name="Rectangle 174">
              <a:extLst>
                <a:ext uri="{FF2B5EF4-FFF2-40B4-BE49-F238E27FC236}">
                  <a16:creationId xmlns:a16="http://schemas.microsoft.com/office/drawing/2014/main" id="{8A9167B0-632A-47E6-9F16-9A3E326591D8}"/>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176" name="Rectangle 175">
              <a:extLst>
                <a:ext uri="{FF2B5EF4-FFF2-40B4-BE49-F238E27FC236}">
                  <a16:creationId xmlns:a16="http://schemas.microsoft.com/office/drawing/2014/main" id="{A092D10F-425C-4663-909F-B7C6A69F4D4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Tahoma" panose="020B0604030504040204" pitchFamily="34" charset="0"/>
                <a:ea typeface="Segoe UI" pitchFamily="34" charset="0"/>
                <a:cs typeface="Segoe UI" pitchFamily="34" charset="0"/>
              </a:endParaRPr>
            </a:p>
          </p:txBody>
        </p:sp>
        <p:sp>
          <p:nvSpPr>
            <p:cNvPr id="177" name="TextBox 176">
              <a:extLst>
                <a:ext uri="{FF2B5EF4-FFF2-40B4-BE49-F238E27FC236}">
                  <a16:creationId xmlns:a16="http://schemas.microsoft.com/office/drawing/2014/main" id="{2014D6B6-390D-475A-B7CE-768361C29443}"/>
                </a:ext>
              </a:extLst>
            </p:cNvPr>
            <p:cNvSpPr txBox="1"/>
            <p:nvPr/>
          </p:nvSpPr>
          <p:spPr>
            <a:xfrm>
              <a:off x="-1329489" y="-478614"/>
              <a:ext cx="1167802" cy="323165"/>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스포이드를 사용</a:t>
              </a:r>
              <a:br>
                <a:rPr lang="en-US" sz="700" dirty="0">
                  <a:solidFill>
                    <a:schemeClr val="tx1">
                      <a:lumMod val="75000"/>
                      <a:lumOff val="25000"/>
                    </a:schemeClr>
                  </a:solidFill>
                  <a:latin typeface="Tahoma" panose="020B0604030504040204" pitchFamily="34" charset="0"/>
                </a:rPr>
              </a:br>
              <a:r>
                <a:rPr lang="ko-KR" sz="700">
                  <a:solidFill>
                    <a:schemeClr val="tx1">
                      <a:lumMod val="75000"/>
                      <a:lumOff val="25000"/>
                    </a:schemeClr>
                  </a:solidFill>
                  <a:latin typeface="Tahoma" panose="020B0604030504040204" pitchFamily="34" charset="0"/>
                </a:rPr>
                <a:t>하여 </a:t>
              </a:r>
              <a:br>
                <a:rPr lang="en-US" sz="700" dirty="0">
                  <a:solidFill>
                    <a:schemeClr val="tx1">
                      <a:lumMod val="75000"/>
                      <a:lumOff val="25000"/>
                    </a:schemeClr>
                  </a:solidFill>
                  <a:latin typeface="Tahoma" panose="020B0604030504040204" pitchFamily="34" charset="0"/>
                </a:rPr>
              </a:br>
              <a:r>
                <a:rPr lang="ko-KR" sz="700" b="1">
                  <a:solidFill>
                    <a:schemeClr val="tx1">
                      <a:lumMod val="75000"/>
                      <a:lumOff val="25000"/>
                    </a:schemeClr>
                  </a:solidFill>
                  <a:latin typeface="Tahoma" panose="020B0604030504040204" pitchFamily="34" charset="0"/>
                </a:rPr>
                <a:t>Veeam 회사 색상</a:t>
              </a:r>
              <a:r>
                <a:rPr lang="ko-KR" sz="700">
                  <a:solidFill>
                    <a:schemeClr val="tx1">
                      <a:lumMod val="75000"/>
                      <a:lumOff val="25000"/>
                    </a:schemeClr>
                  </a:solidFill>
                  <a:latin typeface="Tahoma" panose="020B0604030504040204" pitchFamily="34" charset="0"/>
                </a:rPr>
                <a:t> 중 하나를 선택하십시오.</a:t>
              </a:r>
            </a:p>
          </p:txBody>
        </p:sp>
        <p:sp>
          <p:nvSpPr>
            <p:cNvPr id="178" name="TextBox 177">
              <a:extLst>
                <a:ext uri="{FF2B5EF4-FFF2-40B4-BE49-F238E27FC236}">
                  <a16:creationId xmlns:a16="http://schemas.microsoft.com/office/drawing/2014/main" id="{AD5CE177-9028-4378-BE18-B6C7E8E76F91}"/>
                </a:ext>
              </a:extLst>
            </p:cNvPr>
            <p:cNvSpPr txBox="1"/>
            <p:nvPr/>
          </p:nvSpPr>
          <p:spPr>
            <a:xfrm>
              <a:off x="-723709" y="3986176"/>
              <a:ext cx="219611" cy="107722"/>
            </a:xfrm>
            <a:prstGeom prst="rect">
              <a:avLst/>
            </a:prstGeom>
            <a:noFill/>
          </p:spPr>
          <p:txBody>
            <a:bodyPr wrap="none" lIns="0" tIns="0" rIns="0" bIns="0" rtlCol="0" anchor="ctr">
              <a:spAutoFit/>
            </a:bodyPr>
            <a:lstStyle/>
            <a:p>
              <a:pPr algn="ctr" rtl="0"/>
              <a:r>
                <a:rPr lang="ko-KR" sz="700">
                  <a:solidFill>
                    <a:schemeClr val="tx1">
                      <a:lumMod val="75000"/>
                      <a:lumOff val="25000"/>
                    </a:schemeClr>
                  </a:solidFill>
                  <a:latin typeface="Tahoma" panose="020B0604030504040204" pitchFamily="34" charset="0"/>
                </a:rPr>
                <a:t>영역</a:t>
              </a:r>
            </a:p>
          </p:txBody>
        </p:sp>
        <p:sp>
          <p:nvSpPr>
            <p:cNvPr id="179" name="TextBox 178">
              <a:extLst>
                <a:ext uri="{FF2B5EF4-FFF2-40B4-BE49-F238E27FC236}">
                  <a16:creationId xmlns:a16="http://schemas.microsoft.com/office/drawing/2014/main" id="{2F612B2A-F6D6-40E9-ABEC-711B66736AD4}"/>
                </a:ext>
              </a:extLst>
            </p:cNvPr>
            <p:cNvSpPr txBox="1"/>
            <p:nvPr/>
          </p:nvSpPr>
          <p:spPr>
            <a:xfrm>
              <a:off x="-918473" y="4364442"/>
              <a:ext cx="428001" cy="215444"/>
            </a:xfrm>
            <a:prstGeom prst="rect">
              <a:avLst/>
            </a:prstGeom>
            <a:noFill/>
          </p:spPr>
          <p:txBody>
            <a:bodyPr wrap="none" lIns="0" tIns="0" rIns="0" bIns="0" rtlCol="0" anchor="ctr">
              <a:spAutoFit/>
            </a:bodyPr>
            <a:lstStyle/>
            <a:p>
              <a:pPr algn="r" rtl="0"/>
              <a:r>
                <a:rPr lang="ko-KR" sz="700">
                  <a:solidFill>
                    <a:schemeClr val="tx1">
                      <a:lumMod val="75000"/>
                      <a:lumOff val="25000"/>
                    </a:schemeClr>
                  </a:solidFill>
                  <a:latin typeface="Tahoma" panose="020B0604030504040204" pitchFamily="34" charset="0"/>
                </a:rPr>
                <a:t>화살표,</a:t>
              </a:r>
              <a:br>
                <a:rPr lang="en-US" sz="700" dirty="0">
                  <a:solidFill>
                    <a:schemeClr val="tx1">
                      <a:lumMod val="75000"/>
                      <a:lumOff val="25000"/>
                    </a:schemeClr>
                  </a:solidFill>
                  <a:latin typeface="Tahoma" panose="020B0604030504040204" pitchFamily="34" charset="0"/>
                </a:rPr>
              </a:br>
              <a:r>
                <a:rPr lang="ko-KR" sz="700">
                  <a:solidFill>
                    <a:schemeClr val="tx1">
                      <a:lumMod val="75000"/>
                      <a:lumOff val="25000"/>
                    </a:schemeClr>
                  </a:solidFill>
                  <a:latin typeface="Tahoma" panose="020B0604030504040204" pitchFamily="34" charset="0"/>
                </a:rPr>
                <a:t>커넥터</a:t>
              </a:r>
            </a:p>
          </p:txBody>
        </p:sp>
        <p:sp>
          <p:nvSpPr>
            <p:cNvPr id="180" name="Rectangle 179">
              <a:extLst>
                <a:ext uri="{FF2B5EF4-FFF2-40B4-BE49-F238E27FC236}">
                  <a16:creationId xmlns:a16="http://schemas.microsoft.com/office/drawing/2014/main" id="{5C90184F-094C-4E82-9ADF-5E219F7189AF}"/>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81" name="Rectangle 180">
              <a:extLst>
                <a:ext uri="{FF2B5EF4-FFF2-40B4-BE49-F238E27FC236}">
                  <a16:creationId xmlns:a16="http://schemas.microsoft.com/office/drawing/2014/main" id="{C74FB2FF-AC01-4787-873E-6291B47126B5}"/>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82" name="Rectangle 181">
              <a:extLst>
                <a:ext uri="{FF2B5EF4-FFF2-40B4-BE49-F238E27FC236}">
                  <a16:creationId xmlns:a16="http://schemas.microsoft.com/office/drawing/2014/main" id="{EA971896-3F4D-4E9A-8CDF-B6DA10EE4B96}"/>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83" name="Rectangle 182">
              <a:extLst>
                <a:ext uri="{FF2B5EF4-FFF2-40B4-BE49-F238E27FC236}">
                  <a16:creationId xmlns:a16="http://schemas.microsoft.com/office/drawing/2014/main" id="{F49FD6EC-D060-42EE-B0D3-59E499C7807B}"/>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84" name="TextBox 183">
              <a:extLst>
                <a:ext uri="{FF2B5EF4-FFF2-40B4-BE49-F238E27FC236}">
                  <a16:creationId xmlns:a16="http://schemas.microsoft.com/office/drawing/2014/main" id="{65B683B2-A668-44F2-BE68-61753114DACA}"/>
                </a:ext>
              </a:extLst>
            </p:cNvPr>
            <p:cNvSpPr txBox="1"/>
            <p:nvPr/>
          </p:nvSpPr>
          <p:spPr>
            <a:xfrm>
              <a:off x="-994571" y="3092694"/>
              <a:ext cx="820739" cy="215444"/>
            </a:xfrm>
            <a:prstGeom prst="rect">
              <a:avLst/>
            </a:prstGeom>
            <a:noFill/>
          </p:spPr>
          <p:txBody>
            <a:bodyPr wrap="none" lIns="0" tIns="0" rIns="0" bIns="0" rtlCol="0" anchor="ctr">
              <a:spAutoFit/>
            </a:bodyPr>
            <a:lstStyle/>
            <a:p>
              <a:pPr algn="r" rtl="0"/>
              <a:r>
                <a:rPr lang="ko-KR" sz="700" b="1">
                  <a:solidFill>
                    <a:schemeClr val="tx1">
                      <a:lumMod val="75000"/>
                      <a:lumOff val="25000"/>
                    </a:schemeClr>
                  </a:solidFill>
                  <a:latin typeface="Tahoma" panose="020B0604030504040204" pitchFamily="34" charset="0"/>
                </a:rPr>
                <a:t>기술 </a:t>
              </a:r>
              <a:br>
                <a:rPr lang="en-US" sz="700" b="1" dirty="0">
                  <a:solidFill>
                    <a:schemeClr val="tx1">
                      <a:lumMod val="75000"/>
                      <a:lumOff val="25000"/>
                    </a:schemeClr>
                  </a:solidFill>
                  <a:latin typeface="Tahoma" panose="020B0604030504040204" pitchFamily="34" charset="0"/>
                </a:rPr>
              </a:br>
              <a:r>
                <a:rPr lang="ko-KR" sz="700" b="1">
                  <a:solidFill>
                    <a:schemeClr val="tx1">
                      <a:lumMod val="75000"/>
                      <a:lumOff val="25000"/>
                    </a:schemeClr>
                  </a:solidFill>
                  <a:latin typeface="Tahoma" panose="020B0604030504040204" pitchFamily="34" charset="0"/>
                </a:rPr>
                <a:t>다이어그램 팔레트:</a:t>
              </a:r>
            </a:p>
          </p:txBody>
        </p:sp>
        <p:sp>
          <p:nvSpPr>
            <p:cNvPr id="185" name="Rectangle 184">
              <a:extLst>
                <a:ext uri="{FF2B5EF4-FFF2-40B4-BE49-F238E27FC236}">
                  <a16:creationId xmlns:a16="http://schemas.microsoft.com/office/drawing/2014/main" id="{237A1753-6DCA-4895-9574-85894DD5937B}"/>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86" name="TextBox 185">
              <a:extLst>
                <a:ext uri="{FF2B5EF4-FFF2-40B4-BE49-F238E27FC236}">
                  <a16:creationId xmlns:a16="http://schemas.microsoft.com/office/drawing/2014/main" id="{5A544BF0-B5ED-49DA-980F-46B21D860352}"/>
                </a:ext>
              </a:extLst>
            </p:cNvPr>
            <p:cNvSpPr txBox="1"/>
            <p:nvPr/>
          </p:nvSpPr>
          <p:spPr>
            <a:xfrm>
              <a:off x="-720503" y="3524320"/>
              <a:ext cx="213199" cy="107722"/>
            </a:xfrm>
            <a:prstGeom prst="rect">
              <a:avLst/>
            </a:prstGeom>
            <a:noFill/>
          </p:spPr>
          <p:txBody>
            <a:bodyPr wrap="none" lIns="0" tIns="0" rIns="0" bIns="0" rtlCol="0" anchor="ctr">
              <a:spAutoFit/>
            </a:bodyPr>
            <a:lstStyle/>
            <a:p>
              <a:pPr algn="ctr" rtl="0"/>
              <a:r>
                <a:rPr lang="ko-KR" sz="700">
                  <a:solidFill>
                    <a:schemeClr val="tx1">
                      <a:lumMod val="75000"/>
                      <a:lumOff val="25000"/>
                    </a:schemeClr>
                  </a:solidFill>
                  <a:latin typeface="Tahoma" panose="020B0604030504040204" pitchFamily="34" charset="0"/>
                </a:rPr>
                <a:t>아이콘</a:t>
              </a:r>
            </a:p>
          </p:txBody>
        </p:sp>
        <p:sp>
          <p:nvSpPr>
            <p:cNvPr id="187" name="TextBox 186">
              <a:extLst>
                <a:ext uri="{FF2B5EF4-FFF2-40B4-BE49-F238E27FC236}">
                  <a16:creationId xmlns:a16="http://schemas.microsoft.com/office/drawing/2014/main" id="{A82D70B9-CD05-46B7-91A0-EA1475882406}"/>
                </a:ext>
              </a:extLst>
            </p:cNvPr>
            <p:cNvSpPr txBox="1"/>
            <p:nvPr/>
          </p:nvSpPr>
          <p:spPr>
            <a:xfrm>
              <a:off x="-1212850" y="269227"/>
              <a:ext cx="734675" cy="215444"/>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기본 텍스트</a:t>
              </a:r>
              <a:br>
                <a:rPr lang="en-US" sz="700" dirty="0">
                  <a:solidFill>
                    <a:schemeClr val="tx1">
                      <a:lumMod val="75000"/>
                      <a:lumOff val="25000"/>
                    </a:schemeClr>
                  </a:solidFill>
                  <a:latin typeface="Tahoma" panose="020B0604030504040204" pitchFamily="34" charset="0"/>
                </a:rPr>
              </a:br>
              <a:r>
                <a:rPr lang="ko-KR" sz="700">
                  <a:solidFill>
                    <a:schemeClr val="tx1">
                      <a:lumMod val="75000"/>
                      <a:lumOff val="25000"/>
                    </a:schemeClr>
                  </a:solidFill>
                  <a:latin typeface="Tahoma" panose="020B0604030504040204" pitchFamily="34" charset="0"/>
                </a:rPr>
                <a:t>| </a:t>
              </a:r>
              <a:r>
                <a:rPr lang="ko-KR" sz="700" kern="1200">
                  <a:solidFill>
                    <a:schemeClr val="tx1">
                      <a:lumMod val="75000"/>
                      <a:lumOff val="25000"/>
                    </a:schemeClr>
                  </a:solidFill>
                  <a:latin typeface="Tahoma" panose="020B0604030504040204" pitchFamily="34" charset="0"/>
                  <a:ea typeface="+mn-ea"/>
                  <a:cs typeface="+mn-cs"/>
                </a:rPr>
                <a:t>제목</a:t>
              </a:r>
            </a:p>
          </p:txBody>
        </p:sp>
        <p:sp>
          <p:nvSpPr>
            <p:cNvPr id="188" name="TextBox 187">
              <a:extLst>
                <a:ext uri="{FF2B5EF4-FFF2-40B4-BE49-F238E27FC236}">
                  <a16:creationId xmlns:a16="http://schemas.microsoft.com/office/drawing/2014/main" id="{4C48C3F9-28B2-4B03-BD5E-8A1E9DF3A9F5}"/>
                </a:ext>
              </a:extLst>
            </p:cNvPr>
            <p:cNvSpPr txBox="1"/>
            <p:nvPr/>
          </p:nvSpPr>
          <p:spPr>
            <a:xfrm>
              <a:off x="-1212850" y="524221"/>
              <a:ext cx="734675" cy="215444"/>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강조 표시된 텍스트 1</a:t>
              </a:r>
              <a:br>
                <a:rPr lang="en-US" sz="700" kern="1200" dirty="0">
                  <a:solidFill>
                    <a:schemeClr val="tx1">
                      <a:lumMod val="75000"/>
                      <a:lumOff val="25000"/>
                    </a:schemeClr>
                  </a:solidFill>
                  <a:latin typeface="Tahoma" panose="020B0604030504040204" pitchFamily="34" charset="0"/>
                  <a:ea typeface="+mn-ea"/>
                  <a:cs typeface="+mn-cs"/>
                </a:rPr>
              </a:br>
              <a:r>
                <a:rPr lang="ko-KR" sz="700" kern="1200">
                  <a:solidFill>
                    <a:schemeClr val="tx1">
                      <a:lumMod val="75000"/>
                      <a:lumOff val="25000"/>
                    </a:schemeClr>
                  </a:solidFill>
                  <a:latin typeface="Tahoma" panose="020B0604030504040204" pitchFamily="34" charset="0"/>
                  <a:ea typeface="+mn-ea"/>
                  <a:cs typeface="+mn-cs"/>
                </a:rPr>
                <a:t>| 제목</a:t>
              </a:r>
            </a:p>
          </p:txBody>
        </p:sp>
        <p:sp>
          <p:nvSpPr>
            <p:cNvPr id="189" name="TextBox 188">
              <a:extLst>
                <a:ext uri="{FF2B5EF4-FFF2-40B4-BE49-F238E27FC236}">
                  <a16:creationId xmlns:a16="http://schemas.microsoft.com/office/drawing/2014/main" id="{B5087720-7AA2-4594-BE01-2BD9D05A2270}"/>
                </a:ext>
              </a:extLst>
            </p:cNvPr>
            <p:cNvSpPr txBox="1"/>
            <p:nvPr/>
          </p:nvSpPr>
          <p:spPr>
            <a:xfrm>
              <a:off x="-1254903" y="819997"/>
              <a:ext cx="776728" cy="107722"/>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강조 표시된</a:t>
              </a:r>
              <a:r>
                <a:rPr lang="ko-KR" sz="700">
                  <a:solidFill>
                    <a:schemeClr val="tx1">
                      <a:lumMod val="75000"/>
                      <a:lumOff val="25000"/>
                    </a:schemeClr>
                  </a:solidFill>
                  <a:latin typeface="Tahoma" panose="020B0604030504040204" pitchFamily="34" charset="0"/>
                </a:rPr>
                <a:t> 텍스트 2</a:t>
              </a:r>
            </a:p>
          </p:txBody>
        </p:sp>
        <p:sp>
          <p:nvSpPr>
            <p:cNvPr id="190" name="TextBox 189">
              <a:extLst>
                <a:ext uri="{FF2B5EF4-FFF2-40B4-BE49-F238E27FC236}">
                  <a16:creationId xmlns:a16="http://schemas.microsoft.com/office/drawing/2014/main" id="{E9F8FD9D-EDFD-4F0D-A10D-F4E0360CE24D}"/>
                </a:ext>
              </a:extLst>
            </p:cNvPr>
            <p:cNvSpPr txBox="1"/>
            <p:nvPr/>
          </p:nvSpPr>
          <p:spPr>
            <a:xfrm>
              <a:off x="-1254903" y="1052719"/>
              <a:ext cx="776728" cy="107722"/>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보조 텍스트</a:t>
              </a:r>
            </a:p>
          </p:txBody>
        </p:sp>
        <p:sp>
          <p:nvSpPr>
            <p:cNvPr id="191" name="TextBox 190">
              <a:extLst>
                <a:ext uri="{FF2B5EF4-FFF2-40B4-BE49-F238E27FC236}">
                  <a16:creationId xmlns:a16="http://schemas.microsoft.com/office/drawing/2014/main" id="{82184671-189A-47B5-93BF-F73905EBE0B7}"/>
                </a:ext>
              </a:extLst>
            </p:cNvPr>
            <p:cNvSpPr txBox="1"/>
            <p:nvPr/>
          </p:nvSpPr>
          <p:spPr>
            <a:xfrm>
              <a:off x="-1174750" y="-30511"/>
              <a:ext cx="990600" cy="215444"/>
            </a:xfrm>
            <a:prstGeom prst="rect">
              <a:avLst/>
            </a:prstGeom>
            <a:noFill/>
          </p:spPr>
          <p:txBody>
            <a:bodyPr wrap="square" lIns="0" tIns="0" rIns="0" bIns="0" rtlCol="0" anchor="ctr">
              <a:spAutoFit/>
            </a:bodyPr>
            <a:lstStyle/>
            <a:p>
              <a:pPr algn="r" rtl="0"/>
              <a:r>
                <a:rPr lang="ko-KR" sz="700" b="1">
                  <a:solidFill>
                    <a:schemeClr val="tx1">
                      <a:lumMod val="75000"/>
                      <a:lumOff val="25000"/>
                    </a:schemeClr>
                  </a:solidFill>
                  <a:latin typeface="Tahoma" panose="020B0604030504040204" pitchFamily="34" charset="0"/>
                </a:rPr>
                <a:t>어두운 테마 컬러 팔레트 |기본|</a:t>
              </a:r>
            </a:p>
          </p:txBody>
        </p:sp>
        <p:sp>
          <p:nvSpPr>
            <p:cNvPr id="192" name="TextBox 191">
              <a:extLst>
                <a:ext uri="{FF2B5EF4-FFF2-40B4-BE49-F238E27FC236}">
                  <a16:creationId xmlns:a16="http://schemas.microsoft.com/office/drawing/2014/main" id="{70AFE62B-DE45-43C5-BAAD-8E3DA8CB69E2}"/>
                </a:ext>
              </a:extLst>
            </p:cNvPr>
            <p:cNvSpPr txBox="1"/>
            <p:nvPr/>
          </p:nvSpPr>
          <p:spPr>
            <a:xfrm>
              <a:off x="-1036700" y="1868138"/>
              <a:ext cx="852550" cy="323165"/>
            </a:xfrm>
            <a:prstGeom prst="rect">
              <a:avLst/>
            </a:prstGeom>
            <a:noFill/>
          </p:spPr>
          <p:txBody>
            <a:bodyPr wrap="square" lIns="0" tIns="0" rIns="0" bIns="0" rtlCol="0" anchor="ctr">
              <a:spAutoFit/>
            </a:bodyPr>
            <a:lstStyle/>
            <a:p>
              <a:pPr algn="r" rtl="0"/>
              <a:r>
                <a:rPr lang="ko-KR" sz="700" b="1">
                  <a:solidFill>
                    <a:schemeClr val="tx1">
                      <a:lumMod val="75000"/>
                      <a:lumOff val="25000"/>
                    </a:schemeClr>
                  </a:solidFill>
                  <a:latin typeface="Tahoma" panose="020B0604030504040204" pitchFamily="34" charset="0"/>
                </a:rPr>
                <a:t>밝은 테마 </a:t>
              </a:r>
              <a:br>
                <a:rPr lang="en-US" sz="700" b="1" dirty="0">
                  <a:solidFill>
                    <a:schemeClr val="tx1">
                      <a:lumMod val="75000"/>
                      <a:lumOff val="25000"/>
                    </a:schemeClr>
                  </a:solidFill>
                  <a:latin typeface="Tahoma" panose="020B0604030504040204" pitchFamily="34" charset="0"/>
                </a:rPr>
              </a:br>
              <a:r>
                <a:rPr lang="ko-KR" sz="700" b="1">
                  <a:solidFill>
                    <a:schemeClr val="tx1">
                      <a:lumMod val="75000"/>
                      <a:lumOff val="25000"/>
                    </a:schemeClr>
                  </a:solidFill>
                  <a:latin typeface="Tahoma" panose="020B0604030504040204" pitchFamily="34" charset="0"/>
                </a:rPr>
                <a:t>컬러 팔레트 |보조|:</a:t>
              </a:r>
            </a:p>
          </p:txBody>
        </p:sp>
        <p:sp>
          <p:nvSpPr>
            <p:cNvPr id="193" name="Rectangle 192">
              <a:extLst>
                <a:ext uri="{FF2B5EF4-FFF2-40B4-BE49-F238E27FC236}">
                  <a16:creationId xmlns:a16="http://schemas.microsoft.com/office/drawing/2014/main" id="{BCB2B2F3-EFD0-4F09-B104-F18B33E06EE9}"/>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94" name="TextBox 193">
              <a:extLst>
                <a:ext uri="{FF2B5EF4-FFF2-40B4-BE49-F238E27FC236}">
                  <a16:creationId xmlns:a16="http://schemas.microsoft.com/office/drawing/2014/main" id="{524C17D9-9305-4DD7-862B-AC94A3751139}"/>
                </a:ext>
              </a:extLst>
            </p:cNvPr>
            <p:cNvSpPr txBox="1"/>
            <p:nvPr/>
          </p:nvSpPr>
          <p:spPr>
            <a:xfrm>
              <a:off x="-1254903" y="1465414"/>
              <a:ext cx="776728" cy="215444"/>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보조 </a:t>
              </a:r>
              <a:br>
                <a:rPr lang="en-US" sz="700" kern="1200" dirty="0">
                  <a:solidFill>
                    <a:schemeClr val="tx1">
                      <a:lumMod val="75000"/>
                      <a:lumOff val="25000"/>
                    </a:schemeClr>
                  </a:solidFill>
                  <a:latin typeface="Tahoma" panose="020B0604030504040204" pitchFamily="34" charset="0"/>
                  <a:ea typeface="+mn-ea"/>
                  <a:cs typeface="+mn-cs"/>
                </a:rPr>
              </a:br>
              <a:r>
                <a:rPr lang="ko-KR" sz="700" kern="1200">
                  <a:solidFill>
                    <a:schemeClr val="tx1">
                      <a:lumMod val="75000"/>
                      <a:lumOff val="25000"/>
                    </a:schemeClr>
                  </a:solidFill>
                  <a:latin typeface="Tahoma" panose="020B0604030504040204" pitchFamily="34" charset="0"/>
                  <a:ea typeface="+mn-ea"/>
                  <a:cs typeface="+mn-cs"/>
                </a:rPr>
                <a:t>차트 막대 색상</a:t>
              </a:r>
            </a:p>
          </p:txBody>
        </p:sp>
        <p:sp>
          <p:nvSpPr>
            <p:cNvPr id="195" name="TextBox 194">
              <a:extLst>
                <a:ext uri="{FF2B5EF4-FFF2-40B4-BE49-F238E27FC236}">
                  <a16:creationId xmlns:a16="http://schemas.microsoft.com/office/drawing/2014/main" id="{375F9CB3-E144-4DC1-816A-D1FED68B9594}"/>
                </a:ext>
              </a:extLst>
            </p:cNvPr>
            <p:cNvSpPr txBox="1"/>
            <p:nvPr/>
          </p:nvSpPr>
          <p:spPr>
            <a:xfrm>
              <a:off x="-1254903" y="2530111"/>
              <a:ext cx="776728" cy="107722"/>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기본 텍스트</a:t>
              </a:r>
            </a:p>
          </p:txBody>
        </p:sp>
        <p:sp>
          <p:nvSpPr>
            <p:cNvPr id="196" name="TextBox 195">
              <a:extLst>
                <a:ext uri="{FF2B5EF4-FFF2-40B4-BE49-F238E27FC236}">
                  <a16:creationId xmlns:a16="http://schemas.microsoft.com/office/drawing/2014/main" id="{8F455C64-58AD-4A6D-B1F8-618730BCCF71}"/>
                </a:ext>
              </a:extLst>
            </p:cNvPr>
            <p:cNvSpPr txBox="1"/>
            <p:nvPr/>
          </p:nvSpPr>
          <p:spPr>
            <a:xfrm>
              <a:off x="-1254903" y="2766717"/>
              <a:ext cx="776728" cy="107722"/>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강조 표시된 텍스트</a:t>
              </a:r>
            </a:p>
          </p:txBody>
        </p:sp>
        <p:sp>
          <p:nvSpPr>
            <p:cNvPr id="197" name="Rectangle 196">
              <a:extLst>
                <a:ext uri="{FF2B5EF4-FFF2-40B4-BE49-F238E27FC236}">
                  <a16:creationId xmlns:a16="http://schemas.microsoft.com/office/drawing/2014/main" id="{4C1463F0-6C30-486B-A82C-333420263B65}"/>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198" name="TextBox 197">
              <a:extLst>
                <a:ext uri="{FF2B5EF4-FFF2-40B4-BE49-F238E27FC236}">
                  <a16:creationId xmlns:a16="http://schemas.microsoft.com/office/drawing/2014/main" id="{5C0344BA-E166-4FBE-8898-F7E6B1555A7C}"/>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제목</a:t>
              </a:r>
            </a:p>
          </p:txBody>
        </p:sp>
        <p:sp>
          <p:nvSpPr>
            <p:cNvPr id="199" name="TextBox 198">
              <a:extLst>
                <a:ext uri="{FF2B5EF4-FFF2-40B4-BE49-F238E27FC236}">
                  <a16:creationId xmlns:a16="http://schemas.microsoft.com/office/drawing/2014/main" id="{206E585D-4C5C-4ED7-BEF7-220495430C85}"/>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차트 막대 추가 색상</a:t>
              </a:r>
            </a:p>
          </p:txBody>
        </p:sp>
      </p:grpSp>
    </p:spTree>
    <p:extLst>
      <p:ext uri="{BB962C8B-B14F-4D97-AF65-F5344CB8AC3E}">
        <p14:creationId xmlns:p14="http://schemas.microsoft.com/office/powerpoint/2010/main" val="1564729823"/>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D27077-6ECE-446E-9295-9D1FECA629F3}"/>
              </a:ext>
            </a:extLst>
          </p:cNvPr>
          <p:cNvSpPr/>
          <p:nvPr userDrawn="1"/>
        </p:nvSpPr>
        <p:spPr bwMode="auto">
          <a:xfrm>
            <a:off x="8193024" y="4907280"/>
            <a:ext cx="746150" cy="17526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pic>
        <p:nvPicPr>
          <p:cNvPr id="6" name="Picture 5">
            <a:extLst>
              <a:ext uri="{FF2B5EF4-FFF2-40B4-BE49-F238E27FC236}">
                <a16:creationId xmlns:a16="http://schemas.microsoft.com/office/drawing/2014/main" id="{8FD35ADC-DFA2-4971-949A-9A517E42FA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2" name="Title 1">
            <a:extLst>
              <a:ext uri="{FF2B5EF4-FFF2-40B4-BE49-F238E27FC236}">
                <a16:creationId xmlns:a16="http://schemas.microsoft.com/office/drawing/2014/main" id="{F284FA08-32E8-4397-B6C9-91A08DB7374A}"/>
              </a:ext>
            </a:extLst>
          </p:cNvPr>
          <p:cNvSpPr>
            <a:spLocks noGrp="1"/>
          </p:cNvSpPr>
          <p:nvPr>
            <p:ph type="title" hasCustomPrompt="1"/>
          </p:nvPr>
        </p:nvSpPr>
        <p:spPr>
          <a:xfrm>
            <a:off x="358774" y="2202418"/>
            <a:ext cx="8426450" cy="738664"/>
          </a:xfrm>
        </p:spPr>
        <p:txBody>
          <a:bodyPr/>
          <a:lstStyle>
            <a:lvl1pPr>
              <a:defRPr sz="4800">
                <a:solidFill>
                  <a:schemeClr val="bg1"/>
                </a:solidFill>
                <a:latin typeface="Tahoma" panose="020B0604030504040204" pitchFamily="34" charset="0"/>
              </a:defRPr>
            </a:lvl1pPr>
          </a:lstStyle>
          <a:p>
            <a:r>
              <a:rPr lang="en-US" dirty="0"/>
              <a:t>Demo</a:t>
            </a:r>
          </a:p>
        </p:txBody>
      </p:sp>
      <p:sp>
        <p:nvSpPr>
          <p:cNvPr id="7" name="Rectangle 6">
            <a:extLst>
              <a:ext uri="{FF2B5EF4-FFF2-40B4-BE49-F238E27FC236}">
                <a16:creationId xmlns:a16="http://schemas.microsoft.com/office/drawing/2014/main" id="{C217D808-CF89-4F9A-B729-6C122F5E4298}"/>
              </a:ext>
            </a:extLst>
          </p:cNvPr>
          <p:cNvSpPr/>
          <p:nvPr userDrawn="1"/>
        </p:nvSpPr>
        <p:spPr bwMode="auto">
          <a:xfrm>
            <a:off x="281940" y="4907280"/>
            <a:ext cx="3870960" cy="17526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Tree>
    <p:extLst>
      <p:ext uri="{BB962C8B-B14F-4D97-AF65-F5344CB8AC3E}">
        <p14:creationId xmlns:p14="http://schemas.microsoft.com/office/powerpoint/2010/main" val="3371292052"/>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76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ahom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88874956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image" Target="../media/image3.png"/><Relationship Id="rId5" Type="http://schemas.openxmlformats.org/officeDocument/2006/relationships/slideLayout" Target="../slideLayouts/slideLayout8.xml"/><Relationship Id="rId10" Type="http://schemas.openxmlformats.org/officeDocument/2006/relationships/theme" Target="../theme/theme2.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568A0-B595-4255-8A44-10185282C63F}"/>
              </a:ext>
            </a:extLst>
          </p:cNvPr>
          <p:cNvPicPr>
            <a:picLocks noChangeAspect="1"/>
          </p:cNvPicPr>
          <p:nvPr/>
        </p:nvPicPr>
        <p:blipFill>
          <a:blip r:embed="rId5"/>
          <a:stretch>
            <a:fillRect/>
          </a:stretch>
        </p:blipFill>
        <p:spPr>
          <a:xfrm>
            <a:off x="2881719" y="0"/>
            <a:ext cx="6071209" cy="5143500"/>
          </a:xfrm>
          <a:prstGeom prst="rect">
            <a:avLst/>
          </a:prstGeom>
        </p:spPr>
      </p:pic>
      <p:grpSp>
        <p:nvGrpSpPr>
          <p:cNvPr id="2" name="Group 1">
            <a:extLst>
              <a:ext uri="{FF2B5EF4-FFF2-40B4-BE49-F238E27FC236}">
                <a16:creationId xmlns:a16="http://schemas.microsoft.com/office/drawing/2014/main" id="{464B103D-34CD-4E56-B4CD-192A00ECD0D7}"/>
              </a:ext>
            </a:extLst>
          </p:cNvPr>
          <p:cNvGrpSpPr/>
          <p:nvPr userDrawn="1"/>
        </p:nvGrpSpPr>
        <p:grpSpPr>
          <a:xfrm>
            <a:off x="-1329489" y="-478614"/>
            <a:ext cx="1167802" cy="5213926"/>
            <a:chOff x="-1329489" y="-478614"/>
            <a:chExt cx="1167802" cy="5213926"/>
          </a:xfrm>
        </p:grpSpPr>
        <p:sp>
          <p:nvSpPr>
            <p:cNvPr id="26" name="Rectangle 25">
              <a:extLst>
                <a:ext uri="{FF2B5EF4-FFF2-40B4-BE49-F238E27FC236}">
                  <a16:creationId xmlns:a16="http://schemas.microsoft.com/office/drawing/2014/main" id="{9FA478EA-59E6-4682-A074-8DBD4C6E5CED}"/>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8" name="Rectangle 27">
              <a:extLst>
                <a:ext uri="{FF2B5EF4-FFF2-40B4-BE49-F238E27FC236}">
                  <a16:creationId xmlns:a16="http://schemas.microsoft.com/office/drawing/2014/main" id="{148FE182-57B6-4DA4-B68D-E2BA3EEAB3A5}"/>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9" name="Rectangle 28">
              <a:extLst>
                <a:ext uri="{FF2B5EF4-FFF2-40B4-BE49-F238E27FC236}">
                  <a16:creationId xmlns:a16="http://schemas.microsoft.com/office/drawing/2014/main" id="{720B0DFD-6617-4D3A-9B86-1F2136FC2F8A}"/>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Tahoma" panose="020B0604030504040204" pitchFamily="34" charset="0"/>
                <a:ea typeface="Segoe UI" pitchFamily="34" charset="0"/>
                <a:cs typeface="Segoe UI" pitchFamily="34" charset="0"/>
              </a:endParaRPr>
            </a:p>
          </p:txBody>
        </p:sp>
        <p:sp>
          <p:nvSpPr>
            <p:cNvPr id="30" name="Rectangle 29">
              <a:extLst>
                <a:ext uri="{FF2B5EF4-FFF2-40B4-BE49-F238E27FC236}">
                  <a16:creationId xmlns:a16="http://schemas.microsoft.com/office/drawing/2014/main" id="{F37265CC-511B-4D1D-A268-2F337A64F7E0}"/>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3" name="Rectangle 22">
              <a:extLst>
                <a:ext uri="{FF2B5EF4-FFF2-40B4-BE49-F238E27FC236}">
                  <a16:creationId xmlns:a16="http://schemas.microsoft.com/office/drawing/2014/main" id="{E036FDB5-8592-4ED5-A2B5-55101AD86A5D}"/>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Tahoma" panose="020B0604030504040204" pitchFamily="34" charset="0"/>
                <a:ea typeface="Segoe UI" pitchFamily="34" charset="0"/>
                <a:cs typeface="Segoe UI" pitchFamily="34" charset="0"/>
              </a:endParaRPr>
            </a:p>
          </p:txBody>
        </p:sp>
        <p:sp>
          <p:nvSpPr>
            <p:cNvPr id="44" name="Rectangle 43">
              <a:extLst>
                <a:ext uri="{FF2B5EF4-FFF2-40B4-BE49-F238E27FC236}">
                  <a16:creationId xmlns:a16="http://schemas.microsoft.com/office/drawing/2014/main" id="{7ABB6B13-B46C-4B2A-93F2-F70664361A87}"/>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63" name="Rectangle 62">
              <a:extLst>
                <a:ext uri="{FF2B5EF4-FFF2-40B4-BE49-F238E27FC236}">
                  <a16:creationId xmlns:a16="http://schemas.microsoft.com/office/drawing/2014/main" id="{9B026410-F6E9-4752-9B04-2D7AED84BC68}"/>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Tahoma" panose="020B0604030504040204" pitchFamily="34" charset="0"/>
                <a:ea typeface="Segoe UI" pitchFamily="34" charset="0"/>
                <a:cs typeface="Segoe UI" pitchFamily="34" charset="0"/>
              </a:endParaRPr>
            </a:p>
          </p:txBody>
        </p:sp>
        <p:sp>
          <p:nvSpPr>
            <p:cNvPr id="24" name="TextBox 23">
              <a:extLst>
                <a:ext uri="{FF2B5EF4-FFF2-40B4-BE49-F238E27FC236}">
                  <a16:creationId xmlns:a16="http://schemas.microsoft.com/office/drawing/2014/main" id="{5340DCEF-9542-4645-9B2D-976F3051C324}"/>
                </a:ext>
              </a:extLst>
            </p:cNvPr>
            <p:cNvSpPr txBox="1"/>
            <p:nvPr/>
          </p:nvSpPr>
          <p:spPr>
            <a:xfrm>
              <a:off x="-1329489" y="-478614"/>
              <a:ext cx="1167802" cy="323165"/>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Use an eyedropper </a:t>
              </a:r>
              <a:br>
                <a:rPr lang="en-US" sz="700" dirty="0">
                  <a:solidFill>
                    <a:schemeClr val="tx1">
                      <a:lumMod val="75000"/>
                      <a:lumOff val="25000"/>
                    </a:schemeClr>
                  </a:solidFill>
                  <a:latin typeface="Tahoma" panose="020B0604030504040204" pitchFamily="34" charset="0"/>
                </a:rPr>
              </a:br>
              <a:r>
                <a:rPr lang="ko-KR" sz="700">
                  <a:solidFill>
                    <a:schemeClr val="tx1">
                      <a:lumMod val="75000"/>
                      <a:lumOff val="25000"/>
                    </a:schemeClr>
                  </a:solidFill>
                  <a:latin typeface="Tahoma" panose="020B0604030504040204" pitchFamily="34" charset="0"/>
                </a:rPr>
                <a:t>to choose one of the </a:t>
              </a:r>
              <a:br>
                <a:rPr lang="en-US" sz="700" dirty="0">
                  <a:solidFill>
                    <a:schemeClr val="tx1">
                      <a:lumMod val="75000"/>
                      <a:lumOff val="25000"/>
                    </a:schemeClr>
                  </a:solidFill>
                  <a:latin typeface="Tahoma" panose="020B0604030504040204" pitchFamily="34" charset="0"/>
                </a:rPr>
              </a:br>
              <a:r>
                <a:rPr lang="ko-KR" sz="700" b="1">
                  <a:solidFill>
                    <a:schemeClr val="tx1">
                      <a:lumMod val="75000"/>
                      <a:lumOff val="25000"/>
                    </a:schemeClr>
                  </a:solidFill>
                  <a:latin typeface="Tahoma" panose="020B0604030504040204" pitchFamily="34" charset="0"/>
                </a:rPr>
                <a:t>Veeam corporate colors:</a:t>
              </a:r>
            </a:p>
          </p:txBody>
        </p:sp>
        <p:sp>
          <p:nvSpPr>
            <p:cNvPr id="32" name="TextBox 31">
              <a:extLst>
                <a:ext uri="{FF2B5EF4-FFF2-40B4-BE49-F238E27FC236}">
                  <a16:creationId xmlns:a16="http://schemas.microsoft.com/office/drawing/2014/main" id="{7FA96B89-5E7E-46E1-9AE5-08221C1FC049}"/>
                </a:ext>
              </a:extLst>
            </p:cNvPr>
            <p:cNvSpPr txBox="1"/>
            <p:nvPr/>
          </p:nvSpPr>
          <p:spPr>
            <a:xfrm>
              <a:off x="-723709" y="3986176"/>
              <a:ext cx="219611" cy="107722"/>
            </a:xfrm>
            <a:prstGeom prst="rect">
              <a:avLst/>
            </a:prstGeom>
            <a:noFill/>
          </p:spPr>
          <p:txBody>
            <a:bodyPr wrap="none" lIns="0" tIns="0" rIns="0" bIns="0" rtlCol="0" anchor="ctr">
              <a:spAutoFit/>
            </a:bodyPr>
            <a:lstStyle/>
            <a:p>
              <a:pPr algn="ctr" rtl="0"/>
              <a:r>
                <a:rPr lang="ko-KR" sz="700">
                  <a:solidFill>
                    <a:schemeClr val="tx1">
                      <a:lumMod val="75000"/>
                      <a:lumOff val="25000"/>
                    </a:schemeClr>
                  </a:solidFill>
                  <a:latin typeface="Tahoma" panose="020B0604030504040204" pitchFamily="34" charset="0"/>
                </a:rPr>
                <a:t>Areas</a:t>
              </a:r>
            </a:p>
          </p:txBody>
        </p:sp>
        <p:sp>
          <p:nvSpPr>
            <p:cNvPr id="33" name="TextBox 32">
              <a:extLst>
                <a:ext uri="{FF2B5EF4-FFF2-40B4-BE49-F238E27FC236}">
                  <a16:creationId xmlns:a16="http://schemas.microsoft.com/office/drawing/2014/main" id="{4B414097-2616-4F6C-AB16-224E7028211B}"/>
                </a:ext>
              </a:extLst>
            </p:cNvPr>
            <p:cNvSpPr txBox="1"/>
            <p:nvPr/>
          </p:nvSpPr>
          <p:spPr>
            <a:xfrm>
              <a:off x="-918473" y="4364442"/>
              <a:ext cx="428001" cy="215444"/>
            </a:xfrm>
            <a:prstGeom prst="rect">
              <a:avLst/>
            </a:prstGeom>
            <a:noFill/>
          </p:spPr>
          <p:txBody>
            <a:bodyPr wrap="none" lIns="0" tIns="0" rIns="0" bIns="0" rtlCol="0" anchor="ctr">
              <a:spAutoFit/>
            </a:bodyPr>
            <a:lstStyle/>
            <a:p>
              <a:pPr algn="r" rtl="0"/>
              <a:r>
                <a:rPr lang="ko-KR" sz="700">
                  <a:solidFill>
                    <a:schemeClr val="tx1">
                      <a:lumMod val="75000"/>
                      <a:lumOff val="25000"/>
                    </a:schemeClr>
                  </a:solidFill>
                  <a:latin typeface="Tahoma" panose="020B0604030504040204" pitchFamily="34" charset="0"/>
                </a:rPr>
                <a:t>Arrows,</a:t>
              </a:r>
              <a:br>
                <a:rPr lang="en-US" sz="700" dirty="0">
                  <a:solidFill>
                    <a:schemeClr val="tx1">
                      <a:lumMod val="75000"/>
                      <a:lumOff val="25000"/>
                    </a:schemeClr>
                  </a:solidFill>
                  <a:latin typeface="Tahoma" panose="020B0604030504040204" pitchFamily="34" charset="0"/>
                </a:rPr>
              </a:br>
              <a:r>
                <a:rPr lang="ko-KR" sz="700">
                  <a:solidFill>
                    <a:schemeClr val="tx1">
                      <a:lumMod val="75000"/>
                      <a:lumOff val="25000"/>
                    </a:schemeClr>
                  </a:solidFill>
                  <a:latin typeface="Tahoma" panose="020B0604030504040204" pitchFamily="34" charset="0"/>
                </a:rPr>
                <a:t>connectors</a:t>
              </a:r>
            </a:p>
          </p:txBody>
        </p:sp>
        <p:sp>
          <p:nvSpPr>
            <p:cNvPr id="34" name="Rectangle 33">
              <a:extLst>
                <a:ext uri="{FF2B5EF4-FFF2-40B4-BE49-F238E27FC236}">
                  <a16:creationId xmlns:a16="http://schemas.microsoft.com/office/drawing/2014/main" id="{2EC7A56A-098A-4620-B834-7600CAB9371E}"/>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35" name="Rectangle 34">
              <a:extLst>
                <a:ext uri="{FF2B5EF4-FFF2-40B4-BE49-F238E27FC236}">
                  <a16:creationId xmlns:a16="http://schemas.microsoft.com/office/drawing/2014/main" id="{91266F51-1F9A-4EEA-8432-E9C87B00E2B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36" name="Rectangle 35">
              <a:extLst>
                <a:ext uri="{FF2B5EF4-FFF2-40B4-BE49-F238E27FC236}">
                  <a16:creationId xmlns:a16="http://schemas.microsoft.com/office/drawing/2014/main" id="{53B63CBA-D325-45CF-AC61-210267F236D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37" name="Rectangle 36">
              <a:extLst>
                <a:ext uri="{FF2B5EF4-FFF2-40B4-BE49-F238E27FC236}">
                  <a16:creationId xmlns:a16="http://schemas.microsoft.com/office/drawing/2014/main" id="{0CFFA73B-BFBB-4D14-A81D-263347014380}"/>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38" name="TextBox 37">
              <a:extLst>
                <a:ext uri="{FF2B5EF4-FFF2-40B4-BE49-F238E27FC236}">
                  <a16:creationId xmlns:a16="http://schemas.microsoft.com/office/drawing/2014/main" id="{8325CF4C-0EEA-476B-8BBF-419E797CBD9F}"/>
                </a:ext>
              </a:extLst>
            </p:cNvPr>
            <p:cNvSpPr txBox="1"/>
            <p:nvPr/>
          </p:nvSpPr>
          <p:spPr>
            <a:xfrm>
              <a:off x="-994571" y="3092694"/>
              <a:ext cx="820739" cy="215444"/>
            </a:xfrm>
            <a:prstGeom prst="rect">
              <a:avLst/>
            </a:prstGeom>
            <a:noFill/>
          </p:spPr>
          <p:txBody>
            <a:bodyPr wrap="none" lIns="0" tIns="0" rIns="0" bIns="0" rtlCol="0" anchor="ctr">
              <a:spAutoFit/>
            </a:bodyPr>
            <a:lstStyle/>
            <a:p>
              <a:pPr algn="r" rtl="0"/>
              <a:r>
                <a:rPr lang="ko-KR" sz="700" b="1">
                  <a:solidFill>
                    <a:schemeClr val="tx1">
                      <a:lumMod val="75000"/>
                      <a:lumOff val="25000"/>
                    </a:schemeClr>
                  </a:solidFill>
                  <a:latin typeface="Tahoma" panose="020B0604030504040204" pitchFamily="34" charset="0"/>
                </a:rPr>
                <a:t>Technical </a:t>
              </a:r>
              <a:br>
                <a:rPr lang="en-US" sz="700" b="1" dirty="0">
                  <a:solidFill>
                    <a:schemeClr val="tx1">
                      <a:lumMod val="75000"/>
                      <a:lumOff val="25000"/>
                    </a:schemeClr>
                  </a:solidFill>
                  <a:latin typeface="Tahoma" panose="020B0604030504040204" pitchFamily="34" charset="0"/>
                </a:rPr>
              </a:br>
              <a:r>
                <a:rPr lang="ko-KR" sz="700" b="1">
                  <a:solidFill>
                    <a:schemeClr val="tx1">
                      <a:lumMod val="75000"/>
                      <a:lumOff val="25000"/>
                    </a:schemeClr>
                  </a:solidFill>
                  <a:latin typeface="Tahoma" panose="020B0604030504040204" pitchFamily="34" charset="0"/>
                </a:rPr>
                <a:t>diagrams palette:</a:t>
              </a:r>
            </a:p>
          </p:txBody>
        </p:sp>
        <p:sp>
          <p:nvSpPr>
            <p:cNvPr id="39" name="Rectangle 38">
              <a:extLst>
                <a:ext uri="{FF2B5EF4-FFF2-40B4-BE49-F238E27FC236}">
                  <a16:creationId xmlns:a16="http://schemas.microsoft.com/office/drawing/2014/main" id="{D941ED15-1458-4A38-A8C4-A561D18CB17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40" name="TextBox 39">
              <a:extLst>
                <a:ext uri="{FF2B5EF4-FFF2-40B4-BE49-F238E27FC236}">
                  <a16:creationId xmlns:a16="http://schemas.microsoft.com/office/drawing/2014/main" id="{E9CCDE44-C41B-4987-AF7E-53CACE9AE0E2}"/>
                </a:ext>
              </a:extLst>
            </p:cNvPr>
            <p:cNvSpPr txBox="1"/>
            <p:nvPr/>
          </p:nvSpPr>
          <p:spPr>
            <a:xfrm>
              <a:off x="-720503" y="3524320"/>
              <a:ext cx="213199" cy="107722"/>
            </a:xfrm>
            <a:prstGeom prst="rect">
              <a:avLst/>
            </a:prstGeom>
            <a:noFill/>
          </p:spPr>
          <p:txBody>
            <a:bodyPr wrap="none" lIns="0" tIns="0" rIns="0" bIns="0" rtlCol="0" anchor="ctr">
              <a:spAutoFit/>
            </a:bodyPr>
            <a:lstStyle/>
            <a:p>
              <a:pPr algn="ctr" rtl="0"/>
              <a:r>
                <a:rPr lang="ko-KR" sz="700">
                  <a:solidFill>
                    <a:schemeClr val="tx1">
                      <a:lumMod val="75000"/>
                      <a:lumOff val="25000"/>
                    </a:schemeClr>
                  </a:solidFill>
                  <a:latin typeface="Tahoma" panose="020B0604030504040204" pitchFamily="34" charset="0"/>
                </a:rPr>
                <a:t>Icons</a:t>
              </a:r>
            </a:p>
          </p:txBody>
        </p:sp>
        <p:sp>
          <p:nvSpPr>
            <p:cNvPr id="25" name="TextBox 24">
              <a:extLst>
                <a:ext uri="{FF2B5EF4-FFF2-40B4-BE49-F238E27FC236}">
                  <a16:creationId xmlns:a16="http://schemas.microsoft.com/office/drawing/2014/main" id="{D5DE9923-FBBD-4248-828B-705721B349A2}"/>
                </a:ext>
              </a:extLst>
            </p:cNvPr>
            <p:cNvSpPr txBox="1"/>
            <p:nvPr/>
          </p:nvSpPr>
          <p:spPr>
            <a:xfrm>
              <a:off x="-1212850" y="269227"/>
              <a:ext cx="734675" cy="215444"/>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Basic text</a:t>
              </a:r>
              <a:br>
                <a:rPr lang="en-US" sz="700" dirty="0">
                  <a:solidFill>
                    <a:schemeClr val="tx1">
                      <a:lumMod val="75000"/>
                      <a:lumOff val="25000"/>
                    </a:schemeClr>
                  </a:solidFill>
                  <a:latin typeface="Tahoma" panose="020B0604030504040204" pitchFamily="34" charset="0"/>
                </a:rPr>
              </a:br>
              <a:r>
                <a:rPr lang="ko-KR" sz="700">
                  <a:solidFill>
                    <a:schemeClr val="tx1">
                      <a:lumMod val="75000"/>
                      <a:lumOff val="25000"/>
                    </a:schemeClr>
                  </a:solidFill>
                  <a:latin typeface="Tahoma" panose="020B0604030504040204" pitchFamily="34" charset="0"/>
                </a:rPr>
                <a:t>| </a:t>
              </a:r>
              <a:r>
                <a:rPr lang="ko-KR" sz="700" kern="1200">
                  <a:solidFill>
                    <a:schemeClr val="tx1">
                      <a:lumMod val="75000"/>
                      <a:lumOff val="25000"/>
                    </a:schemeClr>
                  </a:solidFill>
                  <a:latin typeface="Tahoma" panose="020B0604030504040204" pitchFamily="34" charset="0"/>
                  <a:ea typeface="+mn-ea"/>
                  <a:cs typeface="+mn-cs"/>
                </a:rPr>
                <a:t>Title</a:t>
              </a:r>
            </a:p>
          </p:txBody>
        </p:sp>
        <p:sp>
          <p:nvSpPr>
            <p:cNvPr id="42" name="TextBox 41">
              <a:extLst>
                <a:ext uri="{FF2B5EF4-FFF2-40B4-BE49-F238E27FC236}">
                  <a16:creationId xmlns:a16="http://schemas.microsoft.com/office/drawing/2014/main" id="{A6F73EA4-1FE9-4A36-A219-9471156C5774}"/>
                </a:ext>
              </a:extLst>
            </p:cNvPr>
            <p:cNvSpPr txBox="1"/>
            <p:nvPr/>
          </p:nvSpPr>
          <p:spPr>
            <a:xfrm>
              <a:off x="-1212850" y="524221"/>
              <a:ext cx="734675" cy="215444"/>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Highlighted text 1</a:t>
              </a:r>
              <a:br>
                <a:rPr lang="en-US" sz="700" kern="1200" dirty="0">
                  <a:solidFill>
                    <a:schemeClr val="tx1">
                      <a:lumMod val="75000"/>
                      <a:lumOff val="25000"/>
                    </a:schemeClr>
                  </a:solidFill>
                  <a:latin typeface="Tahoma" panose="020B0604030504040204" pitchFamily="34" charset="0"/>
                  <a:ea typeface="+mn-ea"/>
                  <a:cs typeface="+mn-cs"/>
                </a:rPr>
              </a:br>
              <a:r>
                <a:rPr lang="ko-KR" sz="700" kern="1200">
                  <a:solidFill>
                    <a:schemeClr val="tx1">
                      <a:lumMod val="75000"/>
                      <a:lumOff val="25000"/>
                    </a:schemeClr>
                  </a:solidFill>
                  <a:latin typeface="Tahoma" panose="020B0604030504040204" pitchFamily="34" charset="0"/>
                  <a:ea typeface="+mn-ea"/>
                  <a:cs typeface="+mn-cs"/>
                </a:rPr>
                <a:t>| Title</a:t>
              </a:r>
            </a:p>
          </p:txBody>
        </p:sp>
        <p:sp>
          <p:nvSpPr>
            <p:cNvPr id="43" name="TextBox 42">
              <a:extLst>
                <a:ext uri="{FF2B5EF4-FFF2-40B4-BE49-F238E27FC236}">
                  <a16:creationId xmlns:a16="http://schemas.microsoft.com/office/drawing/2014/main" id="{20CA708D-1243-4EB4-9AAA-2B93FEF2CC19}"/>
                </a:ext>
              </a:extLst>
            </p:cNvPr>
            <p:cNvSpPr txBox="1"/>
            <p:nvPr/>
          </p:nvSpPr>
          <p:spPr>
            <a:xfrm>
              <a:off x="-1254903" y="819997"/>
              <a:ext cx="776728" cy="107722"/>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Highlighted</a:t>
              </a:r>
              <a:r>
                <a:rPr lang="ko-KR" sz="700">
                  <a:solidFill>
                    <a:schemeClr val="tx1">
                      <a:lumMod val="75000"/>
                      <a:lumOff val="25000"/>
                    </a:schemeClr>
                  </a:solidFill>
                  <a:latin typeface="Tahoma" panose="020B0604030504040204" pitchFamily="34" charset="0"/>
                </a:rPr>
                <a:t> text 2</a:t>
              </a:r>
            </a:p>
          </p:txBody>
        </p:sp>
        <p:sp>
          <p:nvSpPr>
            <p:cNvPr id="48" name="TextBox 47">
              <a:extLst>
                <a:ext uri="{FF2B5EF4-FFF2-40B4-BE49-F238E27FC236}">
                  <a16:creationId xmlns:a16="http://schemas.microsoft.com/office/drawing/2014/main" id="{FFD10633-DA3C-4BDF-9EFF-5C5F45AD9C19}"/>
                </a:ext>
              </a:extLst>
            </p:cNvPr>
            <p:cNvSpPr txBox="1"/>
            <p:nvPr/>
          </p:nvSpPr>
          <p:spPr>
            <a:xfrm>
              <a:off x="-1254903" y="1052719"/>
              <a:ext cx="776728" cy="107722"/>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Secondary text</a:t>
              </a:r>
            </a:p>
          </p:txBody>
        </p:sp>
        <p:sp>
          <p:nvSpPr>
            <p:cNvPr id="50" name="TextBox 49">
              <a:extLst>
                <a:ext uri="{FF2B5EF4-FFF2-40B4-BE49-F238E27FC236}">
                  <a16:creationId xmlns:a16="http://schemas.microsoft.com/office/drawing/2014/main" id="{CD25EB23-8677-4847-902F-4EEB24211A23}"/>
                </a:ext>
              </a:extLst>
            </p:cNvPr>
            <p:cNvSpPr txBox="1"/>
            <p:nvPr/>
          </p:nvSpPr>
          <p:spPr>
            <a:xfrm>
              <a:off x="-1174750" y="-30511"/>
              <a:ext cx="990600" cy="215444"/>
            </a:xfrm>
            <a:prstGeom prst="rect">
              <a:avLst/>
            </a:prstGeom>
            <a:noFill/>
          </p:spPr>
          <p:txBody>
            <a:bodyPr wrap="square" lIns="0" tIns="0" rIns="0" bIns="0" rtlCol="0" anchor="ctr">
              <a:spAutoFit/>
            </a:bodyPr>
            <a:lstStyle/>
            <a:p>
              <a:pPr algn="r" rtl="0"/>
              <a:r>
                <a:rPr lang="ko-KR" sz="700" b="1">
                  <a:solidFill>
                    <a:schemeClr val="tx1">
                      <a:lumMod val="75000"/>
                      <a:lumOff val="25000"/>
                    </a:schemeClr>
                  </a:solidFill>
                  <a:latin typeface="Tahoma" panose="020B0604030504040204" pitchFamily="34" charset="0"/>
                </a:rPr>
                <a:t>DARK theme color palette |PRIMARY|</a:t>
              </a:r>
            </a:p>
          </p:txBody>
        </p:sp>
        <p:sp>
          <p:nvSpPr>
            <p:cNvPr id="52" name="TextBox 51">
              <a:extLst>
                <a:ext uri="{FF2B5EF4-FFF2-40B4-BE49-F238E27FC236}">
                  <a16:creationId xmlns:a16="http://schemas.microsoft.com/office/drawing/2014/main" id="{B916D4E0-5096-4B70-8098-109881646F6F}"/>
                </a:ext>
              </a:extLst>
            </p:cNvPr>
            <p:cNvSpPr txBox="1"/>
            <p:nvPr/>
          </p:nvSpPr>
          <p:spPr>
            <a:xfrm>
              <a:off x="-1036700" y="1868138"/>
              <a:ext cx="852550" cy="323165"/>
            </a:xfrm>
            <a:prstGeom prst="rect">
              <a:avLst/>
            </a:prstGeom>
            <a:noFill/>
          </p:spPr>
          <p:txBody>
            <a:bodyPr wrap="square" lIns="0" tIns="0" rIns="0" bIns="0" rtlCol="0" anchor="ctr">
              <a:spAutoFit/>
            </a:bodyPr>
            <a:lstStyle/>
            <a:p>
              <a:pPr algn="r" rtl="0"/>
              <a:r>
                <a:rPr lang="ko-KR" sz="700" b="1">
                  <a:solidFill>
                    <a:schemeClr val="tx1">
                      <a:lumMod val="75000"/>
                      <a:lumOff val="25000"/>
                    </a:schemeClr>
                  </a:solidFill>
                  <a:latin typeface="Tahoma" panose="020B0604030504040204" pitchFamily="34" charset="0"/>
                </a:rPr>
                <a:t>LIGHT theme </a:t>
              </a:r>
              <a:br>
                <a:rPr lang="en-US" sz="700" b="1" dirty="0">
                  <a:solidFill>
                    <a:schemeClr val="tx1">
                      <a:lumMod val="75000"/>
                      <a:lumOff val="25000"/>
                    </a:schemeClr>
                  </a:solidFill>
                  <a:latin typeface="Tahoma" panose="020B0604030504040204" pitchFamily="34" charset="0"/>
                </a:rPr>
              </a:br>
              <a:r>
                <a:rPr lang="ko-KR" sz="700" b="1">
                  <a:solidFill>
                    <a:schemeClr val="tx1">
                      <a:lumMod val="75000"/>
                      <a:lumOff val="25000"/>
                    </a:schemeClr>
                  </a:solidFill>
                  <a:latin typeface="Tahoma" panose="020B0604030504040204" pitchFamily="34" charset="0"/>
                </a:rPr>
                <a:t>color palette |SECONDARY|:</a:t>
              </a:r>
            </a:p>
          </p:txBody>
        </p:sp>
        <p:sp>
          <p:nvSpPr>
            <p:cNvPr id="65" name="Rectangle 64">
              <a:extLst>
                <a:ext uri="{FF2B5EF4-FFF2-40B4-BE49-F238E27FC236}">
                  <a16:creationId xmlns:a16="http://schemas.microsoft.com/office/drawing/2014/main" id="{F6EBDFB2-4513-451D-850B-B674C7C03A55}"/>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68" name="TextBox 67">
              <a:extLst>
                <a:ext uri="{FF2B5EF4-FFF2-40B4-BE49-F238E27FC236}">
                  <a16:creationId xmlns:a16="http://schemas.microsoft.com/office/drawing/2014/main" id="{14882F65-BFE8-40E1-BA2F-3A9CE6F487D1}"/>
                </a:ext>
              </a:extLst>
            </p:cNvPr>
            <p:cNvSpPr txBox="1"/>
            <p:nvPr/>
          </p:nvSpPr>
          <p:spPr>
            <a:xfrm>
              <a:off x="-1254903" y="1465414"/>
              <a:ext cx="776728" cy="215444"/>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Secondary </a:t>
              </a:r>
              <a:br>
                <a:rPr lang="en-US" sz="700" kern="1200" dirty="0">
                  <a:solidFill>
                    <a:schemeClr val="tx1">
                      <a:lumMod val="75000"/>
                      <a:lumOff val="25000"/>
                    </a:schemeClr>
                  </a:solidFill>
                  <a:latin typeface="Tahoma" panose="020B0604030504040204" pitchFamily="34" charset="0"/>
                  <a:ea typeface="+mn-ea"/>
                  <a:cs typeface="+mn-cs"/>
                </a:rPr>
              </a:br>
              <a:r>
                <a:rPr lang="ko-KR" sz="700" kern="1200">
                  <a:solidFill>
                    <a:schemeClr val="tx1">
                      <a:lumMod val="75000"/>
                      <a:lumOff val="25000"/>
                    </a:schemeClr>
                  </a:solidFill>
                  <a:latin typeface="Tahoma" panose="020B0604030504040204" pitchFamily="34" charset="0"/>
                  <a:ea typeface="+mn-ea"/>
                  <a:cs typeface="+mn-cs"/>
                </a:rPr>
                <a:t>chart bar color</a:t>
              </a:r>
            </a:p>
          </p:txBody>
        </p:sp>
        <p:sp>
          <p:nvSpPr>
            <p:cNvPr id="82" name="TextBox 81">
              <a:extLst>
                <a:ext uri="{FF2B5EF4-FFF2-40B4-BE49-F238E27FC236}">
                  <a16:creationId xmlns:a16="http://schemas.microsoft.com/office/drawing/2014/main" id="{202FED7B-F96C-46B5-83F0-163DB977A578}"/>
                </a:ext>
              </a:extLst>
            </p:cNvPr>
            <p:cNvSpPr txBox="1"/>
            <p:nvPr/>
          </p:nvSpPr>
          <p:spPr>
            <a:xfrm>
              <a:off x="-1254903" y="2530111"/>
              <a:ext cx="776728" cy="107722"/>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Basic text</a:t>
              </a:r>
            </a:p>
          </p:txBody>
        </p:sp>
        <p:sp>
          <p:nvSpPr>
            <p:cNvPr id="83" name="TextBox 82">
              <a:extLst>
                <a:ext uri="{FF2B5EF4-FFF2-40B4-BE49-F238E27FC236}">
                  <a16:creationId xmlns:a16="http://schemas.microsoft.com/office/drawing/2014/main" id="{1F03019A-56BB-4E42-8986-394EA8D55FF7}"/>
                </a:ext>
              </a:extLst>
            </p:cNvPr>
            <p:cNvSpPr txBox="1"/>
            <p:nvPr/>
          </p:nvSpPr>
          <p:spPr>
            <a:xfrm>
              <a:off x="-1254903" y="2766717"/>
              <a:ext cx="776728" cy="107722"/>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Highlighted text</a:t>
              </a:r>
            </a:p>
          </p:txBody>
        </p:sp>
        <p:sp>
          <p:nvSpPr>
            <p:cNvPr id="86" name="Rectangle 85">
              <a:extLst>
                <a:ext uri="{FF2B5EF4-FFF2-40B4-BE49-F238E27FC236}">
                  <a16:creationId xmlns:a16="http://schemas.microsoft.com/office/drawing/2014/main" id="{9DAFA7DA-D271-4DAF-853C-886FDF740B2F}"/>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87" name="TextBox 86">
              <a:extLst>
                <a:ext uri="{FF2B5EF4-FFF2-40B4-BE49-F238E27FC236}">
                  <a16:creationId xmlns:a16="http://schemas.microsoft.com/office/drawing/2014/main" id="{485DA8E8-5986-496A-B052-B2B34565AA4F}"/>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Title</a:t>
              </a:r>
            </a:p>
          </p:txBody>
        </p:sp>
        <p:sp>
          <p:nvSpPr>
            <p:cNvPr id="90" name="TextBox 89">
              <a:extLst>
                <a:ext uri="{FF2B5EF4-FFF2-40B4-BE49-F238E27FC236}">
                  <a16:creationId xmlns:a16="http://schemas.microsoft.com/office/drawing/2014/main" id="{A104EEDB-AB7A-4E3E-AE00-76C669C8F4C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Chart bar additional color</a:t>
              </a:r>
            </a:p>
          </p:txBody>
        </p:sp>
      </p:grpSp>
    </p:spTree>
    <p:extLst>
      <p:ext uri="{BB962C8B-B14F-4D97-AF65-F5344CB8AC3E}">
        <p14:creationId xmlns:p14="http://schemas.microsoft.com/office/powerpoint/2010/main" val="2557134942"/>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08" r:id="rId3"/>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4"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rtl="0">
              <a:lnSpc>
                <a:spcPct val="100000"/>
              </a:lnSpc>
            </a:pPr>
            <a:r>
              <a:rPr lang="ko-KR" sz="500" spc="0">
                <a:solidFill>
                  <a:srgbClr val="467D7D"/>
                </a:solidFill>
                <a:latin typeface="Tahoma" panose="020B0604030504040204" pitchFamily="34" charset="0"/>
              </a:rPr>
              <a:t>© 2020 Veeam Software. Confidential information. All rights reserved. All trademarks are the property of their respective owners.</a:t>
            </a:r>
          </a:p>
        </p:txBody>
      </p:sp>
      <p:pic>
        <p:nvPicPr>
          <p:cNvPr id="24" name="Picture 23">
            <a:extLst>
              <a:ext uri="{FF2B5EF4-FFF2-40B4-BE49-F238E27FC236}">
                <a16:creationId xmlns:a16="http://schemas.microsoft.com/office/drawing/2014/main" id="{B13424AE-75DC-4CCF-BB99-70B400EC69F9}"/>
              </a:ext>
            </a:extLst>
          </p:cNvPr>
          <p:cNvPicPr>
            <a:picLocks noChangeAspect="1"/>
          </p:cNvPicPr>
          <p:nvPr userDrawn="1"/>
        </p:nvPicPr>
        <p:blipFill>
          <a:blip r:embed="rId11"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98" name="Group 197">
            <a:extLst>
              <a:ext uri="{FF2B5EF4-FFF2-40B4-BE49-F238E27FC236}">
                <a16:creationId xmlns:a16="http://schemas.microsoft.com/office/drawing/2014/main" id="{2DBA6AED-5505-4803-975C-7E97A7F2E372}"/>
              </a:ext>
            </a:extLst>
          </p:cNvPr>
          <p:cNvGrpSpPr/>
          <p:nvPr userDrawn="1"/>
        </p:nvGrpSpPr>
        <p:grpSpPr>
          <a:xfrm>
            <a:off x="-1329489" y="-478614"/>
            <a:ext cx="1167802" cy="5213926"/>
            <a:chOff x="-1329489" y="-478614"/>
            <a:chExt cx="1167802" cy="5213926"/>
          </a:xfrm>
        </p:grpSpPr>
        <p:sp>
          <p:nvSpPr>
            <p:cNvPr id="199" name="Rectangle 198">
              <a:extLst>
                <a:ext uri="{FF2B5EF4-FFF2-40B4-BE49-F238E27FC236}">
                  <a16:creationId xmlns:a16="http://schemas.microsoft.com/office/drawing/2014/main" id="{CA2634F3-5498-4965-9E9D-5E3B247EBD57}"/>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00" name="Rectangle 199">
              <a:extLst>
                <a:ext uri="{FF2B5EF4-FFF2-40B4-BE49-F238E27FC236}">
                  <a16:creationId xmlns:a16="http://schemas.microsoft.com/office/drawing/2014/main" id="{B7D3DA75-4A0A-43F9-81BF-A091C56D3928}"/>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01" name="Rectangle 200">
              <a:extLst>
                <a:ext uri="{FF2B5EF4-FFF2-40B4-BE49-F238E27FC236}">
                  <a16:creationId xmlns:a16="http://schemas.microsoft.com/office/drawing/2014/main" id="{9509716E-1C87-4648-B6E5-FB196940947A}"/>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Tahoma" panose="020B0604030504040204" pitchFamily="34" charset="0"/>
                <a:ea typeface="Segoe UI" pitchFamily="34" charset="0"/>
                <a:cs typeface="Segoe UI" pitchFamily="34" charset="0"/>
              </a:endParaRPr>
            </a:p>
          </p:txBody>
        </p:sp>
        <p:sp>
          <p:nvSpPr>
            <p:cNvPr id="202" name="Rectangle 201">
              <a:extLst>
                <a:ext uri="{FF2B5EF4-FFF2-40B4-BE49-F238E27FC236}">
                  <a16:creationId xmlns:a16="http://schemas.microsoft.com/office/drawing/2014/main" id="{76AEB1B1-090A-4455-B434-CAC10FE92B62}"/>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03" name="Rectangle 202">
              <a:extLst>
                <a:ext uri="{FF2B5EF4-FFF2-40B4-BE49-F238E27FC236}">
                  <a16:creationId xmlns:a16="http://schemas.microsoft.com/office/drawing/2014/main" id="{79CFEA8E-C290-4D24-B803-1A7AA2CE9DDD}"/>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Tahoma" panose="020B0604030504040204" pitchFamily="34" charset="0"/>
                <a:ea typeface="Segoe UI" pitchFamily="34" charset="0"/>
                <a:cs typeface="Segoe UI" pitchFamily="34" charset="0"/>
              </a:endParaRPr>
            </a:p>
          </p:txBody>
        </p:sp>
        <p:sp>
          <p:nvSpPr>
            <p:cNvPr id="204" name="Rectangle 203">
              <a:extLst>
                <a:ext uri="{FF2B5EF4-FFF2-40B4-BE49-F238E27FC236}">
                  <a16:creationId xmlns:a16="http://schemas.microsoft.com/office/drawing/2014/main" id="{7000BE5F-B286-4422-9345-82933F78EF54}"/>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205" name="Rectangle 204">
              <a:extLst>
                <a:ext uri="{FF2B5EF4-FFF2-40B4-BE49-F238E27FC236}">
                  <a16:creationId xmlns:a16="http://schemas.microsoft.com/office/drawing/2014/main" id="{02DC34FF-61FE-432F-9D44-D1546A1BAF1F}"/>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Tahoma" panose="020B0604030504040204" pitchFamily="34" charset="0"/>
                <a:ea typeface="Segoe UI" pitchFamily="34" charset="0"/>
                <a:cs typeface="Segoe UI" pitchFamily="34" charset="0"/>
              </a:endParaRPr>
            </a:p>
          </p:txBody>
        </p:sp>
        <p:sp>
          <p:nvSpPr>
            <p:cNvPr id="206" name="TextBox 205">
              <a:extLst>
                <a:ext uri="{FF2B5EF4-FFF2-40B4-BE49-F238E27FC236}">
                  <a16:creationId xmlns:a16="http://schemas.microsoft.com/office/drawing/2014/main" id="{1B5FA44D-EDCE-4A90-8099-E59D62D0DA64}"/>
                </a:ext>
              </a:extLst>
            </p:cNvPr>
            <p:cNvSpPr txBox="1"/>
            <p:nvPr/>
          </p:nvSpPr>
          <p:spPr>
            <a:xfrm>
              <a:off x="-1329489" y="-478614"/>
              <a:ext cx="1167802" cy="323165"/>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Use an eyedropper </a:t>
              </a:r>
              <a:br>
                <a:rPr lang="en-US" sz="700" dirty="0">
                  <a:solidFill>
                    <a:schemeClr val="tx1">
                      <a:lumMod val="75000"/>
                      <a:lumOff val="25000"/>
                    </a:schemeClr>
                  </a:solidFill>
                  <a:latin typeface="Tahoma" panose="020B0604030504040204" pitchFamily="34" charset="0"/>
                </a:rPr>
              </a:br>
              <a:r>
                <a:rPr lang="ko-KR" sz="700">
                  <a:solidFill>
                    <a:schemeClr val="tx1">
                      <a:lumMod val="75000"/>
                      <a:lumOff val="25000"/>
                    </a:schemeClr>
                  </a:solidFill>
                  <a:latin typeface="Tahoma" panose="020B0604030504040204" pitchFamily="34" charset="0"/>
                </a:rPr>
                <a:t>to choose one of the </a:t>
              </a:r>
              <a:br>
                <a:rPr lang="en-US" sz="700" dirty="0">
                  <a:solidFill>
                    <a:schemeClr val="tx1">
                      <a:lumMod val="75000"/>
                      <a:lumOff val="25000"/>
                    </a:schemeClr>
                  </a:solidFill>
                  <a:latin typeface="Tahoma" panose="020B0604030504040204" pitchFamily="34" charset="0"/>
                </a:rPr>
              </a:br>
              <a:r>
                <a:rPr lang="ko-KR" sz="700" b="1">
                  <a:solidFill>
                    <a:schemeClr val="tx1">
                      <a:lumMod val="75000"/>
                      <a:lumOff val="25000"/>
                    </a:schemeClr>
                  </a:solidFill>
                  <a:latin typeface="Tahoma" panose="020B0604030504040204" pitchFamily="34" charset="0"/>
                </a:rPr>
                <a:t>Veeam corporate colors:</a:t>
              </a:r>
            </a:p>
          </p:txBody>
        </p:sp>
        <p:sp>
          <p:nvSpPr>
            <p:cNvPr id="207" name="TextBox 206">
              <a:extLst>
                <a:ext uri="{FF2B5EF4-FFF2-40B4-BE49-F238E27FC236}">
                  <a16:creationId xmlns:a16="http://schemas.microsoft.com/office/drawing/2014/main" id="{45A5B0C3-59C2-4689-B51B-15961E27A02A}"/>
                </a:ext>
              </a:extLst>
            </p:cNvPr>
            <p:cNvSpPr txBox="1"/>
            <p:nvPr/>
          </p:nvSpPr>
          <p:spPr>
            <a:xfrm>
              <a:off x="-723709" y="3986176"/>
              <a:ext cx="219611" cy="107722"/>
            </a:xfrm>
            <a:prstGeom prst="rect">
              <a:avLst/>
            </a:prstGeom>
            <a:noFill/>
          </p:spPr>
          <p:txBody>
            <a:bodyPr wrap="none" lIns="0" tIns="0" rIns="0" bIns="0" rtlCol="0" anchor="ctr">
              <a:spAutoFit/>
            </a:bodyPr>
            <a:lstStyle/>
            <a:p>
              <a:pPr algn="ctr" rtl="0"/>
              <a:r>
                <a:rPr lang="ko-KR" sz="700">
                  <a:solidFill>
                    <a:schemeClr val="tx1">
                      <a:lumMod val="75000"/>
                      <a:lumOff val="25000"/>
                    </a:schemeClr>
                  </a:solidFill>
                  <a:latin typeface="Tahoma" panose="020B0604030504040204" pitchFamily="34" charset="0"/>
                </a:rPr>
                <a:t>Areas</a:t>
              </a:r>
            </a:p>
          </p:txBody>
        </p:sp>
        <p:sp>
          <p:nvSpPr>
            <p:cNvPr id="208" name="TextBox 207">
              <a:extLst>
                <a:ext uri="{FF2B5EF4-FFF2-40B4-BE49-F238E27FC236}">
                  <a16:creationId xmlns:a16="http://schemas.microsoft.com/office/drawing/2014/main" id="{06199B64-A946-43C8-B7E2-CA58E1D99EA7}"/>
                </a:ext>
              </a:extLst>
            </p:cNvPr>
            <p:cNvSpPr txBox="1"/>
            <p:nvPr/>
          </p:nvSpPr>
          <p:spPr>
            <a:xfrm>
              <a:off x="-918473" y="4364442"/>
              <a:ext cx="428001" cy="215444"/>
            </a:xfrm>
            <a:prstGeom prst="rect">
              <a:avLst/>
            </a:prstGeom>
            <a:noFill/>
          </p:spPr>
          <p:txBody>
            <a:bodyPr wrap="none" lIns="0" tIns="0" rIns="0" bIns="0" rtlCol="0" anchor="ctr">
              <a:spAutoFit/>
            </a:bodyPr>
            <a:lstStyle/>
            <a:p>
              <a:pPr algn="r" rtl="0"/>
              <a:r>
                <a:rPr lang="ko-KR" sz="700">
                  <a:solidFill>
                    <a:schemeClr val="tx1">
                      <a:lumMod val="75000"/>
                      <a:lumOff val="25000"/>
                    </a:schemeClr>
                  </a:solidFill>
                  <a:latin typeface="Tahoma" panose="020B0604030504040204" pitchFamily="34" charset="0"/>
                </a:rPr>
                <a:t>Arrows,</a:t>
              </a:r>
              <a:br>
                <a:rPr lang="en-US" sz="700" dirty="0">
                  <a:solidFill>
                    <a:schemeClr val="tx1">
                      <a:lumMod val="75000"/>
                      <a:lumOff val="25000"/>
                    </a:schemeClr>
                  </a:solidFill>
                  <a:latin typeface="Tahoma" panose="020B0604030504040204" pitchFamily="34" charset="0"/>
                </a:rPr>
              </a:br>
              <a:r>
                <a:rPr lang="ko-KR" sz="700">
                  <a:solidFill>
                    <a:schemeClr val="tx1">
                      <a:lumMod val="75000"/>
                      <a:lumOff val="25000"/>
                    </a:schemeClr>
                  </a:solidFill>
                  <a:latin typeface="Tahoma" panose="020B0604030504040204" pitchFamily="34" charset="0"/>
                </a:rPr>
                <a:t>connectors</a:t>
              </a:r>
            </a:p>
          </p:txBody>
        </p:sp>
        <p:sp>
          <p:nvSpPr>
            <p:cNvPr id="209" name="Rectangle 208">
              <a:extLst>
                <a:ext uri="{FF2B5EF4-FFF2-40B4-BE49-F238E27FC236}">
                  <a16:creationId xmlns:a16="http://schemas.microsoft.com/office/drawing/2014/main" id="{F765B88A-993B-4556-BB5B-AB58A1DC784B}"/>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10" name="Rectangle 209">
              <a:extLst>
                <a:ext uri="{FF2B5EF4-FFF2-40B4-BE49-F238E27FC236}">
                  <a16:creationId xmlns:a16="http://schemas.microsoft.com/office/drawing/2014/main" id="{B23E7A94-8D95-4E63-AE3C-EE14CABFB5E2}"/>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11" name="Rectangle 210">
              <a:extLst>
                <a:ext uri="{FF2B5EF4-FFF2-40B4-BE49-F238E27FC236}">
                  <a16:creationId xmlns:a16="http://schemas.microsoft.com/office/drawing/2014/main" id="{44421D1A-2AB9-4FA8-A918-3403CC7690AA}"/>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12" name="Rectangle 211">
              <a:extLst>
                <a:ext uri="{FF2B5EF4-FFF2-40B4-BE49-F238E27FC236}">
                  <a16:creationId xmlns:a16="http://schemas.microsoft.com/office/drawing/2014/main" id="{6BD89958-457F-4603-84DF-838299614799}"/>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13" name="TextBox 212">
              <a:extLst>
                <a:ext uri="{FF2B5EF4-FFF2-40B4-BE49-F238E27FC236}">
                  <a16:creationId xmlns:a16="http://schemas.microsoft.com/office/drawing/2014/main" id="{13DF2B05-EB71-4D4F-9CA5-9B56CC63F456}"/>
                </a:ext>
              </a:extLst>
            </p:cNvPr>
            <p:cNvSpPr txBox="1"/>
            <p:nvPr/>
          </p:nvSpPr>
          <p:spPr>
            <a:xfrm>
              <a:off x="-994571" y="3092694"/>
              <a:ext cx="820739" cy="215444"/>
            </a:xfrm>
            <a:prstGeom prst="rect">
              <a:avLst/>
            </a:prstGeom>
            <a:noFill/>
          </p:spPr>
          <p:txBody>
            <a:bodyPr wrap="none" lIns="0" tIns="0" rIns="0" bIns="0" rtlCol="0" anchor="ctr">
              <a:spAutoFit/>
            </a:bodyPr>
            <a:lstStyle/>
            <a:p>
              <a:pPr algn="r" rtl="0"/>
              <a:r>
                <a:rPr lang="ko-KR" sz="700" b="1">
                  <a:solidFill>
                    <a:schemeClr val="tx1">
                      <a:lumMod val="75000"/>
                      <a:lumOff val="25000"/>
                    </a:schemeClr>
                  </a:solidFill>
                  <a:latin typeface="Tahoma" panose="020B0604030504040204" pitchFamily="34" charset="0"/>
                </a:rPr>
                <a:t>Technical </a:t>
              </a:r>
              <a:br>
                <a:rPr lang="en-US" sz="700" b="1" dirty="0">
                  <a:solidFill>
                    <a:schemeClr val="tx1">
                      <a:lumMod val="75000"/>
                      <a:lumOff val="25000"/>
                    </a:schemeClr>
                  </a:solidFill>
                  <a:latin typeface="Tahoma" panose="020B0604030504040204" pitchFamily="34" charset="0"/>
                </a:rPr>
              </a:br>
              <a:r>
                <a:rPr lang="ko-KR" sz="700" b="1">
                  <a:solidFill>
                    <a:schemeClr val="tx1">
                      <a:lumMod val="75000"/>
                      <a:lumOff val="25000"/>
                    </a:schemeClr>
                  </a:solidFill>
                  <a:latin typeface="Tahoma" panose="020B0604030504040204" pitchFamily="34" charset="0"/>
                </a:rPr>
                <a:t>diagrams palette:</a:t>
              </a:r>
            </a:p>
          </p:txBody>
        </p:sp>
        <p:sp>
          <p:nvSpPr>
            <p:cNvPr id="214" name="Rectangle 213">
              <a:extLst>
                <a:ext uri="{FF2B5EF4-FFF2-40B4-BE49-F238E27FC236}">
                  <a16:creationId xmlns:a16="http://schemas.microsoft.com/office/drawing/2014/main" id="{5CA21CF3-8D41-4347-BC67-D358791DBD94}"/>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15" name="TextBox 214">
              <a:extLst>
                <a:ext uri="{FF2B5EF4-FFF2-40B4-BE49-F238E27FC236}">
                  <a16:creationId xmlns:a16="http://schemas.microsoft.com/office/drawing/2014/main" id="{A94ACC44-6F6F-4078-A4D3-A11537A7A323}"/>
                </a:ext>
              </a:extLst>
            </p:cNvPr>
            <p:cNvSpPr txBox="1"/>
            <p:nvPr/>
          </p:nvSpPr>
          <p:spPr>
            <a:xfrm>
              <a:off x="-720503" y="3524320"/>
              <a:ext cx="213199" cy="107722"/>
            </a:xfrm>
            <a:prstGeom prst="rect">
              <a:avLst/>
            </a:prstGeom>
            <a:noFill/>
          </p:spPr>
          <p:txBody>
            <a:bodyPr wrap="none" lIns="0" tIns="0" rIns="0" bIns="0" rtlCol="0" anchor="ctr">
              <a:spAutoFit/>
            </a:bodyPr>
            <a:lstStyle/>
            <a:p>
              <a:pPr algn="ctr" rtl="0"/>
              <a:r>
                <a:rPr lang="ko-KR" sz="700">
                  <a:solidFill>
                    <a:schemeClr val="tx1">
                      <a:lumMod val="75000"/>
                      <a:lumOff val="25000"/>
                    </a:schemeClr>
                  </a:solidFill>
                  <a:latin typeface="Tahoma" panose="020B0604030504040204" pitchFamily="34" charset="0"/>
                </a:rPr>
                <a:t>Icons</a:t>
              </a:r>
            </a:p>
          </p:txBody>
        </p:sp>
        <p:sp>
          <p:nvSpPr>
            <p:cNvPr id="216" name="TextBox 215">
              <a:extLst>
                <a:ext uri="{FF2B5EF4-FFF2-40B4-BE49-F238E27FC236}">
                  <a16:creationId xmlns:a16="http://schemas.microsoft.com/office/drawing/2014/main" id="{A5A68C43-5150-4512-808B-88D1FC31C2E7}"/>
                </a:ext>
              </a:extLst>
            </p:cNvPr>
            <p:cNvSpPr txBox="1"/>
            <p:nvPr/>
          </p:nvSpPr>
          <p:spPr>
            <a:xfrm>
              <a:off x="-1212850" y="269227"/>
              <a:ext cx="734675" cy="215444"/>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Basic text</a:t>
              </a:r>
              <a:br>
                <a:rPr lang="en-US" sz="700" dirty="0">
                  <a:solidFill>
                    <a:schemeClr val="tx1">
                      <a:lumMod val="75000"/>
                      <a:lumOff val="25000"/>
                    </a:schemeClr>
                  </a:solidFill>
                  <a:latin typeface="Tahoma" panose="020B0604030504040204" pitchFamily="34" charset="0"/>
                </a:rPr>
              </a:br>
              <a:r>
                <a:rPr lang="ko-KR" sz="700">
                  <a:solidFill>
                    <a:schemeClr val="tx1">
                      <a:lumMod val="75000"/>
                      <a:lumOff val="25000"/>
                    </a:schemeClr>
                  </a:solidFill>
                  <a:latin typeface="Tahoma" panose="020B0604030504040204" pitchFamily="34" charset="0"/>
                </a:rPr>
                <a:t>| </a:t>
              </a:r>
              <a:r>
                <a:rPr lang="ko-KR" sz="700" kern="1200">
                  <a:solidFill>
                    <a:schemeClr val="tx1">
                      <a:lumMod val="75000"/>
                      <a:lumOff val="25000"/>
                    </a:schemeClr>
                  </a:solidFill>
                  <a:latin typeface="Tahoma" panose="020B0604030504040204" pitchFamily="34" charset="0"/>
                  <a:ea typeface="+mn-ea"/>
                  <a:cs typeface="+mn-cs"/>
                </a:rPr>
                <a:t>Title</a:t>
              </a:r>
            </a:p>
          </p:txBody>
        </p:sp>
        <p:sp>
          <p:nvSpPr>
            <p:cNvPr id="217" name="TextBox 216">
              <a:extLst>
                <a:ext uri="{FF2B5EF4-FFF2-40B4-BE49-F238E27FC236}">
                  <a16:creationId xmlns:a16="http://schemas.microsoft.com/office/drawing/2014/main" id="{8DF256DF-652A-4B65-A397-BAC62F8207C9}"/>
                </a:ext>
              </a:extLst>
            </p:cNvPr>
            <p:cNvSpPr txBox="1"/>
            <p:nvPr/>
          </p:nvSpPr>
          <p:spPr>
            <a:xfrm>
              <a:off x="-1212850" y="524221"/>
              <a:ext cx="734675" cy="215444"/>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Highlighted text 1</a:t>
              </a:r>
              <a:br>
                <a:rPr lang="en-US" sz="700" kern="1200" dirty="0">
                  <a:solidFill>
                    <a:schemeClr val="tx1">
                      <a:lumMod val="75000"/>
                      <a:lumOff val="25000"/>
                    </a:schemeClr>
                  </a:solidFill>
                  <a:latin typeface="Tahoma" panose="020B0604030504040204" pitchFamily="34" charset="0"/>
                  <a:ea typeface="+mn-ea"/>
                  <a:cs typeface="+mn-cs"/>
                </a:rPr>
              </a:br>
              <a:r>
                <a:rPr lang="ko-KR" sz="700" kern="1200">
                  <a:solidFill>
                    <a:schemeClr val="tx1">
                      <a:lumMod val="75000"/>
                      <a:lumOff val="25000"/>
                    </a:schemeClr>
                  </a:solidFill>
                  <a:latin typeface="Tahoma" panose="020B0604030504040204" pitchFamily="34" charset="0"/>
                  <a:ea typeface="+mn-ea"/>
                  <a:cs typeface="+mn-cs"/>
                </a:rPr>
                <a:t>| Title</a:t>
              </a:r>
            </a:p>
          </p:txBody>
        </p:sp>
        <p:sp>
          <p:nvSpPr>
            <p:cNvPr id="218" name="TextBox 217">
              <a:extLst>
                <a:ext uri="{FF2B5EF4-FFF2-40B4-BE49-F238E27FC236}">
                  <a16:creationId xmlns:a16="http://schemas.microsoft.com/office/drawing/2014/main" id="{F42AC503-1712-41CD-BAB7-9281D9734F20}"/>
                </a:ext>
              </a:extLst>
            </p:cNvPr>
            <p:cNvSpPr txBox="1"/>
            <p:nvPr/>
          </p:nvSpPr>
          <p:spPr>
            <a:xfrm>
              <a:off x="-1254903" y="819997"/>
              <a:ext cx="776728" cy="107722"/>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Highlighted</a:t>
              </a:r>
              <a:r>
                <a:rPr lang="ko-KR" sz="700">
                  <a:solidFill>
                    <a:schemeClr val="tx1">
                      <a:lumMod val="75000"/>
                      <a:lumOff val="25000"/>
                    </a:schemeClr>
                  </a:solidFill>
                  <a:latin typeface="Tahoma" panose="020B0604030504040204" pitchFamily="34" charset="0"/>
                </a:rPr>
                <a:t> text 2</a:t>
              </a:r>
            </a:p>
          </p:txBody>
        </p:sp>
        <p:sp>
          <p:nvSpPr>
            <p:cNvPr id="219" name="TextBox 218">
              <a:extLst>
                <a:ext uri="{FF2B5EF4-FFF2-40B4-BE49-F238E27FC236}">
                  <a16:creationId xmlns:a16="http://schemas.microsoft.com/office/drawing/2014/main" id="{397BB443-5C39-474E-A4A9-CA0167917FC9}"/>
                </a:ext>
              </a:extLst>
            </p:cNvPr>
            <p:cNvSpPr txBox="1"/>
            <p:nvPr/>
          </p:nvSpPr>
          <p:spPr>
            <a:xfrm>
              <a:off x="-1254903" y="1052719"/>
              <a:ext cx="776728" cy="107722"/>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Secondary text</a:t>
              </a:r>
            </a:p>
          </p:txBody>
        </p:sp>
        <p:sp>
          <p:nvSpPr>
            <p:cNvPr id="220" name="TextBox 219">
              <a:extLst>
                <a:ext uri="{FF2B5EF4-FFF2-40B4-BE49-F238E27FC236}">
                  <a16:creationId xmlns:a16="http://schemas.microsoft.com/office/drawing/2014/main" id="{0DBDCA6D-BE8E-455D-9403-4D03644F10E4}"/>
                </a:ext>
              </a:extLst>
            </p:cNvPr>
            <p:cNvSpPr txBox="1"/>
            <p:nvPr/>
          </p:nvSpPr>
          <p:spPr>
            <a:xfrm>
              <a:off x="-1174750" y="-30511"/>
              <a:ext cx="990600" cy="215444"/>
            </a:xfrm>
            <a:prstGeom prst="rect">
              <a:avLst/>
            </a:prstGeom>
            <a:noFill/>
          </p:spPr>
          <p:txBody>
            <a:bodyPr wrap="square" lIns="0" tIns="0" rIns="0" bIns="0" rtlCol="0" anchor="ctr">
              <a:spAutoFit/>
            </a:bodyPr>
            <a:lstStyle/>
            <a:p>
              <a:pPr algn="r" rtl="0"/>
              <a:r>
                <a:rPr lang="ko-KR" sz="700" b="1">
                  <a:solidFill>
                    <a:schemeClr val="tx1">
                      <a:lumMod val="75000"/>
                      <a:lumOff val="25000"/>
                    </a:schemeClr>
                  </a:solidFill>
                  <a:latin typeface="Tahoma" panose="020B0604030504040204" pitchFamily="34" charset="0"/>
                </a:rPr>
                <a:t>DARK theme color palette |PRIMARY|</a:t>
              </a:r>
            </a:p>
          </p:txBody>
        </p:sp>
        <p:sp>
          <p:nvSpPr>
            <p:cNvPr id="221" name="TextBox 220">
              <a:extLst>
                <a:ext uri="{FF2B5EF4-FFF2-40B4-BE49-F238E27FC236}">
                  <a16:creationId xmlns:a16="http://schemas.microsoft.com/office/drawing/2014/main" id="{3885E596-191C-47CA-97B5-F6BF5E73037C}"/>
                </a:ext>
              </a:extLst>
            </p:cNvPr>
            <p:cNvSpPr txBox="1"/>
            <p:nvPr/>
          </p:nvSpPr>
          <p:spPr>
            <a:xfrm>
              <a:off x="-1036700" y="1868138"/>
              <a:ext cx="852550" cy="323165"/>
            </a:xfrm>
            <a:prstGeom prst="rect">
              <a:avLst/>
            </a:prstGeom>
            <a:noFill/>
          </p:spPr>
          <p:txBody>
            <a:bodyPr wrap="square" lIns="0" tIns="0" rIns="0" bIns="0" rtlCol="0" anchor="ctr">
              <a:spAutoFit/>
            </a:bodyPr>
            <a:lstStyle/>
            <a:p>
              <a:pPr algn="r" rtl="0"/>
              <a:r>
                <a:rPr lang="ko-KR" sz="700" b="1">
                  <a:solidFill>
                    <a:schemeClr val="tx1">
                      <a:lumMod val="75000"/>
                      <a:lumOff val="25000"/>
                    </a:schemeClr>
                  </a:solidFill>
                  <a:latin typeface="Tahoma" panose="020B0604030504040204" pitchFamily="34" charset="0"/>
                </a:rPr>
                <a:t>LIGHT theme </a:t>
              </a:r>
              <a:br>
                <a:rPr lang="en-US" sz="700" b="1" dirty="0">
                  <a:solidFill>
                    <a:schemeClr val="tx1">
                      <a:lumMod val="75000"/>
                      <a:lumOff val="25000"/>
                    </a:schemeClr>
                  </a:solidFill>
                  <a:latin typeface="Tahoma" panose="020B0604030504040204" pitchFamily="34" charset="0"/>
                </a:rPr>
              </a:br>
              <a:r>
                <a:rPr lang="ko-KR" sz="700" b="1">
                  <a:solidFill>
                    <a:schemeClr val="tx1">
                      <a:lumMod val="75000"/>
                      <a:lumOff val="25000"/>
                    </a:schemeClr>
                  </a:solidFill>
                  <a:latin typeface="Tahoma" panose="020B0604030504040204" pitchFamily="34" charset="0"/>
                </a:rPr>
                <a:t>color palette |SECONDARY|:</a:t>
              </a:r>
            </a:p>
          </p:txBody>
        </p:sp>
        <p:sp>
          <p:nvSpPr>
            <p:cNvPr id="222" name="Rectangle 221">
              <a:extLst>
                <a:ext uri="{FF2B5EF4-FFF2-40B4-BE49-F238E27FC236}">
                  <a16:creationId xmlns:a16="http://schemas.microsoft.com/office/drawing/2014/main" id="{88B020BD-96DB-4050-81A4-6FD0A2E63416}"/>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223" name="TextBox 222">
              <a:extLst>
                <a:ext uri="{FF2B5EF4-FFF2-40B4-BE49-F238E27FC236}">
                  <a16:creationId xmlns:a16="http://schemas.microsoft.com/office/drawing/2014/main" id="{FF11E944-3D73-4CE5-9EB6-F1C0245F654E}"/>
                </a:ext>
              </a:extLst>
            </p:cNvPr>
            <p:cNvSpPr txBox="1"/>
            <p:nvPr/>
          </p:nvSpPr>
          <p:spPr>
            <a:xfrm>
              <a:off x="-1254903" y="1465414"/>
              <a:ext cx="776728" cy="215444"/>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Secondary </a:t>
              </a:r>
              <a:br>
                <a:rPr lang="en-US" sz="700" kern="1200" dirty="0">
                  <a:solidFill>
                    <a:schemeClr val="tx1">
                      <a:lumMod val="75000"/>
                      <a:lumOff val="25000"/>
                    </a:schemeClr>
                  </a:solidFill>
                  <a:latin typeface="Tahoma" panose="020B0604030504040204" pitchFamily="34" charset="0"/>
                  <a:ea typeface="+mn-ea"/>
                  <a:cs typeface="+mn-cs"/>
                </a:rPr>
              </a:br>
              <a:r>
                <a:rPr lang="ko-KR" sz="700" kern="1200">
                  <a:solidFill>
                    <a:schemeClr val="tx1">
                      <a:lumMod val="75000"/>
                      <a:lumOff val="25000"/>
                    </a:schemeClr>
                  </a:solidFill>
                  <a:latin typeface="Tahoma" panose="020B0604030504040204" pitchFamily="34" charset="0"/>
                  <a:ea typeface="+mn-ea"/>
                  <a:cs typeface="+mn-cs"/>
                </a:rPr>
                <a:t>chart bar color</a:t>
              </a:r>
            </a:p>
          </p:txBody>
        </p:sp>
        <p:sp>
          <p:nvSpPr>
            <p:cNvPr id="224" name="TextBox 223">
              <a:extLst>
                <a:ext uri="{FF2B5EF4-FFF2-40B4-BE49-F238E27FC236}">
                  <a16:creationId xmlns:a16="http://schemas.microsoft.com/office/drawing/2014/main" id="{380B25A9-A347-4494-83EC-308CB2C4EE5E}"/>
                </a:ext>
              </a:extLst>
            </p:cNvPr>
            <p:cNvSpPr txBox="1"/>
            <p:nvPr/>
          </p:nvSpPr>
          <p:spPr>
            <a:xfrm>
              <a:off x="-1254903" y="2530111"/>
              <a:ext cx="776728" cy="107722"/>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Basic text</a:t>
              </a:r>
            </a:p>
          </p:txBody>
        </p:sp>
        <p:sp>
          <p:nvSpPr>
            <p:cNvPr id="225" name="TextBox 224">
              <a:extLst>
                <a:ext uri="{FF2B5EF4-FFF2-40B4-BE49-F238E27FC236}">
                  <a16:creationId xmlns:a16="http://schemas.microsoft.com/office/drawing/2014/main" id="{F0E2D052-763F-430D-A193-7C83E0E9BF33}"/>
                </a:ext>
              </a:extLst>
            </p:cNvPr>
            <p:cNvSpPr txBox="1"/>
            <p:nvPr/>
          </p:nvSpPr>
          <p:spPr>
            <a:xfrm>
              <a:off x="-1254903" y="2766717"/>
              <a:ext cx="776728" cy="107722"/>
            </a:xfrm>
            <a:prstGeom prst="rect">
              <a:avLst/>
            </a:prstGeom>
            <a:noFill/>
          </p:spPr>
          <p:txBody>
            <a:bodyPr wrap="square" lIns="0" tIns="0" rIns="0" bIns="0" rtlCol="0" anchor="ctr">
              <a:spAutoFit/>
            </a:bodyPr>
            <a:lstStyle/>
            <a:p>
              <a:pPr algn="r" rtl="0"/>
              <a:r>
                <a:rPr lang="ko-KR" sz="700" kern="1200">
                  <a:solidFill>
                    <a:schemeClr val="tx1">
                      <a:lumMod val="75000"/>
                      <a:lumOff val="25000"/>
                    </a:schemeClr>
                  </a:solidFill>
                  <a:latin typeface="Tahoma" panose="020B0604030504040204" pitchFamily="34" charset="0"/>
                  <a:ea typeface="+mn-ea"/>
                  <a:cs typeface="+mn-cs"/>
                </a:rPr>
                <a:t>Highlighted text</a:t>
              </a:r>
            </a:p>
          </p:txBody>
        </p:sp>
        <p:sp>
          <p:nvSpPr>
            <p:cNvPr id="226" name="Rectangle 225">
              <a:extLst>
                <a:ext uri="{FF2B5EF4-FFF2-40B4-BE49-F238E27FC236}">
                  <a16:creationId xmlns:a16="http://schemas.microsoft.com/office/drawing/2014/main" id="{9334B770-3C1A-45F6-90A7-0DC28EBDD0E4}"/>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227" name="TextBox 226">
              <a:extLst>
                <a:ext uri="{FF2B5EF4-FFF2-40B4-BE49-F238E27FC236}">
                  <a16:creationId xmlns:a16="http://schemas.microsoft.com/office/drawing/2014/main" id="{582128F8-2859-4775-84A7-BB9D1A0E5AFD}"/>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Title</a:t>
              </a:r>
            </a:p>
          </p:txBody>
        </p:sp>
        <p:sp>
          <p:nvSpPr>
            <p:cNvPr id="228" name="TextBox 227">
              <a:extLst>
                <a:ext uri="{FF2B5EF4-FFF2-40B4-BE49-F238E27FC236}">
                  <a16:creationId xmlns:a16="http://schemas.microsoft.com/office/drawing/2014/main" id="{16CE70EC-2A75-4494-AC0B-1A014449473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rtl="0"/>
              <a:r>
                <a:rPr lang="ko-KR" sz="700">
                  <a:solidFill>
                    <a:schemeClr val="tx1">
                      <a:lumMod val="75000"/>
                      <a:lumOff val="25000"/>
                    </a:schemeClr>
                  </a:solidFill>
                  <a:latin typeface="Tahoma" panose="020B0604030504040204" pitchFamily="34" charset="0"/>
                </a:rPr>
                <a:t>Chart bar additional color</a:t>
              </a:r>
            </a:p>
          </p:txBody>
        </p:sp>
      </p:grpSp>
    </p:spTree>
    <p:extLst>
      <p:ext uri="{BB962C8B-B14F-4D97-AF65-F5344CB8AC3E}">
        <p14:creationId xmlns:p14="http://schemas.microsoft.com/office/powerpoint/2010/main" val="431902526"/>
      </p:ext>
    </p:extLst>
  </p:cSld>
  <p:clrMap bg1="lt1" tx1="dk1" bg2="lt2" tx2="dk2" accent1="accent1" accent2="accent2" accent3="accent3" accent4="accent4" accent5="accent5" accent6="accent6" hlink="hlink" folHlink="folHlink"/>
  <p:sldLayoutIdLst>
    <p:sldLayoutId id="2147483700" r:id="rId1"/>
    <p:sldLayoutId id="2147483709" r:id="rId2"/>
    <p:sldLayoutId id="2147483693" r:id="rId3"/>
    <p:sldLayoutId id="2147483720" r:id="rId4"/>
    <p:sldLayoutId id="2147483716" r:id="rId5"/>
    <p:sldLayoutId id="2147483723" r:id="rId6"/>
    <p:sldLayoutId id="2147483725" r:id="rId7"/>
    <p:sldLayoutId id="2147483726" r:id="rId8"/>
    <p:sldLayoutId id="2147483727" r:id="rId9"/>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Tahoma" panose="020B0604030504040204" pitchFamily="34" charset="0"/>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Tahoma" panose="020B0604030504040204" pitchFamily="34" charset="0"/>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BD9F955-6D8F-4881-B223-2DEE49014D2D}"/>
              </a:ext>
            </a:extLst>
          </p:cNvPr>
          <p:cNvPicPr>
            <a:picLocks noChangeAspect="1"/>
          </p:cNvPicPr>
          <p:nvPr userDrawn="1"/>
        </p:nvPicPr>
        <p:blipFill>
          <a:blip r:embed="rId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37" name="Group 136">
            <a:extLst>
              <a:ext uri="{FF2B5EF4-FFF2-40B4-BE49-F238E27FC236}">
                <a16:creationId xmlns:a16="http://schemas.microsoft.com/office/drawing/2014/main" id="{A4A49C97-BAB7-43A4-A3AE-1DBF289959BA}"/>
              </a:ext>
            </a:extLst>
          </p:cNvPr>
          <p:cNvGrpSpPr/>
          <p:nvPr userDrawn="1"/>
        </p:nvGrpSpPr>
        <p:grpSpPr>
          <a:xfrm>
            <a:off x="-1329489" y="-478614"/>
            <a:ext cx="1167802" cy="5213926"/>
            <a:chOff x="-1329489" y="-478614"/>
            <a:chExt cx="1167802" cy="5213926"/>
          </a:xfrm>
        </p:grpSpPr>
        <p:sp>
          <p:nvSpPr>
            <p:cNvPr id="138" name="Rectangle 137">
              <a:extLst>
                <a:ext uri="{FF2B5EF4-FFF2-40B4-BE49-F238E27FC236}">
                  <a16:creationId xmlns:a16="http://schemas.microsoft.com/office/drawing/2014/main" id="{2698281A-0427-424E-BCA4-9E48AD0C4240}"/>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39" name="Rectangle 138">
              <a:extLst>
                <a:ext uri="{FF2B5EF4-FFF2-40B4-BE49-F238E27FC236}">
                  <a16:creationId xmlns:a16="http://schemas.microsoft.com/office/drawing/2014/main" id="{74B2360D-56F5-42A0-89CB-95E34D867F01}"/>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40" name="Rectangle 139">
              <a:extLst>
                <a:ext uri="{FF2B5EF4-FFF2-40B4-BE49-F238E27FC236}">
                  <a16:creationId xmlns:a16="http://schemas.microsoft.com/office/drawing/2014/main" id="{E55C7C98-B37C-4DCE-85A9-008A66AF1BA8}"/>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Tahoma" panose="020B0604030504040204" pitchFamily="34" charset="0"/>
                <a:ea typeface="Segoe UI" pitchFamily="34" charset="0"/>
                <a:cs typeface="Segoe UI" pitchFamily="34" charset="0"/>
              </a:endParaRPr>
            </a:p>
          </p:txBody>
        </p:sp>
        <p:sp>
          <p:nvSpPr>
            <p:cNvPr id="141" name="Rectangle 140">
              <a:extLst>
                <a:ext uri="{FF2B5EF4-FFF2-40B4-BE49-F238E27FC236}">
                  <a16:creationId xmlns:a16="http://schemas.microsoft.com/office/drawing/2014/main" id="{3257485D-4307-4863-B469-D8A4BEBE9711}"/>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42" name="Rectangle 141">
              <a:extLst>
                <a:ext uri="{FF2B5EF4-FFF2-40B4-BE49-F238E27FC236}">
                  <a16:creationId xmlns:a16="http://schemas.microsoft.com/office/drawing/2014/main" id="{33123775-41FB-49B8-80F5-0EF11C205D16}"/>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Tahoma" panose="020B0604030504040204" pitchFamily="34" charset="0"/>
                <a:ea typeface="Segoe UI" pitchFamily="34" charset="0"/>
                <a:cs typeface="Segoe UI" pitchFamily="34" charset="0"/>
              </a:endParaRPr>
            </a:p>
          </p:txBody>
        </p:sp>
        <p:sp>
          <p:nvSpPr>
            <p:cNvPr id="143" name="Rectangle 142">
              <a:extLst>
                <a:ext uri="{FF2B5EF4-FFF2-40B4-BE49-F238E27FC236}">
                  <a16:creationId xmlns:a16="http://schemas.microsoft.com/office/drawing/2014/main" id="{BFEA0CDD-5C24-4F47-B7D1-05AC155A5479}"/>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144" name="Rectangle 143">
              <a:extLst>
                <a:ext uri="{FF2B5EF4-FFF2-40B4-BE49-F238E27FC236}">
                  <a16:creationId xmlns:a16="http://schemas.microsoft.com/office/drawing/2014/main" id="{550E62CB-3595-4297-AE2C-4944081D108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Tahoma" panose="020B0604030504040204" pitchFamily="34" charset="0"/>
                <a:ea typeface="Segoe UI" pitchFamily="34" charset="0"/>
                <a:cs typeface="Segoe UI" pitchFamily="34" charset="0"/>
              </a:endParaRPr>
            </a:p>
          </p:txBody>
        </p:sp>
        <p:sp>
          <p:nvSpPr>
            <p:cNvPr id="145" name="TextBox 144">
              <a:extLst>
                <a:ext uri="{FF2B5EF4-FFF2-40B4-BE49-F238E27FC236}">
                  <a16:creationId xmlns:a16="http://schemas.microsoft.com/office/drawing/2014/main" id="{B7169491-A982-41BC-A4A1-D8D59C50D68F}"/>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Use an eyedropper </a:t>
              </a:r>
              <a:br>
                <a:rPr lang="en-US" sz="700" dirty="0">
                  <a:solidFill>
                    <a:schemeClr val="tx1">
                      <a:lumMod val="75000"/>
                      <a:lumOff val="25000"/>
                    </a:schemeClr>
                  </a:solidFill>
                  <a:latin typeface="Tahoma" panose="020B0604030504040204" pitchFamily="34" charset="0"/>
                </a:rPr>
              </a:br>
              <a:r>
                <a:rPr lang="en-US" sz="700" dirty="0">
                  <a:solidFill>
                    <a:schemeClr val="tx1">
                      <a:lumMod val="75000"/>
                      <a:lumOff val="25000"/>
                    </a:schemeClr>
                  </a:solidFill>
                  <a:latin typeface="Tahoma" panose="020B0604030504040204" pitchFamily="34" charset="0"/>
                </a:rPr>
                <a:t>to choose one of the </a:t>
              </a:r>
              <a:br>
                <a:rPr lang="en-US" sz="700" dirty="0">
                  <a:solidFill>
                    <a:schemeClr val="tx1">
                      <a:lumMod val="75000"/>
                      <a:lumOff val="25000"/>
                    </a:schemeClr>
                  </a:solidFill>
                  <a:latin typeface="Tahoma" panose="020B0604030504040204" pitchFamily="34" charset="0"/>
                </a:rPr>
              </a:br>
              <a:r>
                <a:rPr lang="en-US" sz="700" b="1" dirty="0">
                  <a:solidFill>
                    <a:schemeClr val="tx1">
                      <a:lumMod val="75000"/>
                      <a:lumOff val="25000"/>
                    </a:schemeClr>
                  </a:solidFill>
                  <a:latin typeface="Tahoma" panose="020B0604030504040204" pitchFamily="34" charset="0"/>
                </a:rPr>
                <a:t>Veeam corporate colors:</a:t>
              </a:r>
            </a:p>
          </p:txBody>
        </p:sp>
        <p:sp>
          <p:nvSpPr>
            <p:cNvPr id="146" name="TextBox 145">
              <a:extLst>
                <a:ext uri="{FF2B5EF4-FFF2-40B4-BE49-F238E27FC236}">
                  <a16:creationId xmlns:a16="http://schemas.microsoft.com/office/drawing/2014/main" id="{27E9CFE7-22AB-4C6D-AB47-C525D6BE4B9D}"/>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Tahoma" panose="020B0604030504040204" pitchFamily="34" charset="0"/>
                </a:rPr>
                <a:t>Areas</a:t>
              </a:r>
            </a:p>
          </p:txBody>
        </p:sp>
        <p:sp>
          <p:nvSpPr>
            <p:cNvPr id="147" name="TextBox 146">
              <a:extLst>
                <a:ext uri="{FF2B5EF4-FFF2-40B4-BE49-F238E27FC236}">
                  <a16:creationId xmlns:a16="http://schemas.microsoft.com/office/drawing/2014/main" id="{E17C5DEB-9504-45BA-BF00-04F05DFB2524}"/>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Arrows,</a:t>
              </a:r>
              <a:br>
                <a:rPr lang="en-US" sz="700" dirty="0">
                  <a:solidFill>
                    <a:schemeClr val="tx1">
                      <a:lumMod val="75000"/>
                      <a:lumOff val="25000"/>
                    </a:schemeClr>
                  </a:solidFill>
                  <a:latin typeface="Tahoma" panose="020B0604030504040204" pitchFamily="34" charset="0"/>
                </a:rPr>
              </a:br>
              <a:r>
                <a:rPr lang="en-US" sz="700" dirty="0">
                  <a:solidFill>
                    <a:schemeClr val="tx1">
                      <a:lumMod val="75000"/>
                      <a:lumOff val="25000"/>
                    </a:schemeClr>
                  </a:solidFill>
                  <a:latin typeface="Tahoma" panose="020B0604030504040204" pitchFamily="34" charset="0"/>
                </a:rPr>
                <a:t>connectors</a:t>
              </a:r>
            </a:p>
          </p:txBody>
        </p:sp>
        <p:sp>
          <p:nvSpPr>
            <p:cNvPr id="148" name="Rectangle 147">
              <a:extLst>
                <a:ext uri="{FF2B5EF4-FFF2-40B4-BE49-F238E27FC236}">
                  <a16:creationId xmlns:a16="http://schemas.microsoft.com/office/drawing/2014/main" id="{2A353C14-CDB4-450F-83F3-398D8C444489}"/>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49" name="Rectangle 148">
              <a:extLst>
                <a:ext uri="{FF2B5EF4-FFF2-40B4-BE49-F238E27FC236}">
                  <a16:creationId xmlns:a16="http://schemas.microsoft.com/office/drawing/2014/main" id="{64906E41-118D-43E0-B48E-898CD71944B0}"/>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50" name="Rectangle 149">
              <a:extLst>
                <a:ext uri="{FF2B5EF4-FFF2-40B4-BE49-F238E27FC236}">
                  <a16:creationId xmlns:a16="http://schemas.microsoft.com/office/drawing/2014/main" id="{606182EA-61D3-4671-B91B-6F9FCD4655C0}"/>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51" name="Rectangle 150">
              <a:extLst>
                <a:ext uri="{FF2B5EF4-FFF2-40B4-BE49-F238E27FC236}">
                  <a16:creationId xmlns:a16="http://schemas.microsoft.com/office/drawing/2014/main" id="{EE6774B1-FAB6-42E2-91C1-68B44EE21BD3}"/>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52" name="TextBox 151">
              <a:extLst>
                <a:ext uri="{FF2B5EF4-FFF2-40B4-BE49-F238E27FC236}">
                  <a16:creationId xmlns:a16="http://schemas.microsoft.com/office/drawing/2014/main" id="{DD302651-502B-4DE0-A4FE-E4FACE16302A}"/>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dirty="0">
                  <a:solidFill>
                    <a:schemeClr val="tx1">
                      <a:lumMod val="75000"/>
                      <a:lumOff val="25000"/>
                    </a:schemeClr>
                  </a:solidFill>
                  <a:latin typeface="Tahoma" panose="020B0604030504040204" pitchFamily="34" charset="0"/>
                </a:rPr>
                <a:t>Technical </a:t>
              </a:r>
              <a:br>
                <a:rPr lang="en-US" sz="700" b="1" dirty="0">
                  <a:solidFill>
                    <a:schemeClr val="tx1">
                      <a:lumMod val="75000"/>
                      <a:lumOff val="25000"/>
                    </a:schemeClr>
                  </a:solidFill>
                  <a:latin typeface="Tahoma" panose="020B0604030504040204" pitchFamily="34" charset="0"/>
                </a:rPr>
              </a:br>
              <a:r>
                <a:rPr lang="en-US" sz="700" b="1" dirty="0">
                  <a:solidFill>
                    <a:schemeClr val="tx1">
                      <a:lumMod val="75000"/>
                      <a:lumOff val="25000"/>
                    </a:schemeClr>
                  </a:solidFill>
                  <a:latin typeface="Tahoma" panose="020B0604030504040204" pitchFamily="34" charset="0"/>
                </a:rPr>
                <a:t>diagrams palette:</a:t>
              </a:r>
            </a:p>
          </p:txBody>
        </p:sp>
        <p:sp>
          <p:nvSpPr>
            <p:cNvPr id="153" name="Rectangle 152">
              <a:extLst>
                <a:ext uri="{FF2B5EF4-FFF2-40B4-BE49-F238E27FC236}">
                  <a16:creationId xmlns:a16="http://schemas.microsoft.com/office/drawing/2014/main" id="{3AF2305F-6AD7-409E-BAFF-83675B46FC1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54" name="TextBox 153">
              <a:extLst>
                <a:ext uri="{FF2B5EF4-FFF2-40B4-BE49-F238E27FC236}">
                  <a16:creationId xmlns:a16="http://schemas.microsoft.com/office/drawing/2014/main" id="{3CB4AAE2-7825-48CF-A172-9ABB7D96443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Tahoma" panose="020B0604030504040204" pitchFamily="34" charset="0"/>
                </a:rPr>
                <a:t>Icons</a:t>
              </a:r>
            </a:p>
          </p:txBody>
        </p:sp>
        <p:sp>
          <p:nvSpPr>
            <p:cNvPr id="155" name="TextBox 154">
              <a:extLst>
                <a:ext uri="{FF2B5EF4-FFF2-40B4-BE49-F238E27FC236}">
                  <a16:creationId xmlns:a16="http://schemas.microsoft.com/office/drawing/2014/main" id="{798E00E2-14C5-49FF-BFAE-52BA1113F8FC}"/>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Basic text</a:t>
              </a:r>
              <a:br>
                <a:rPr lang="en-US" sz="700" dirty="0">
                  <a:solidFill>
                    <a:schemeClr val="tx1">
                      <a:lumMod val="75000"/>
                      <a:lumOff val="25000"/>
                    </a:schemeClr>
                  </a:solidFill>
                  <a:latin typeface="Tahoma" panose="020B0604030504040204" pitchFamily="34" charset="0"/>
                </a:rPr>
              </a:br>
              <a:r>
                <a:rPr lang="en-US" sz="700" dirty="0">
                  <a:solidFill>
                    <a:schemeClr val="tx1">
                      <a:lumMod val="75000"/>
                      <a:lumOff val="25000"/>
                    </a:schemeClr>
                  </a:solidFill>
                  <a:latin typeface="Tahoma" panose="020B0604030504040204" pitchFamily="34" charset="0"/>
                </a:rPr>
                <a:t>| </a:t>
              </a:r>
              <a:r>
                <a:rPr lang="en-US" sz="700" kern="1200" dirty="0">
                  <a:solidFill>
                    <a:schemeClr val="tx1">
                      <a:lumMod val="75000"/>
                      <a:lumOff val="25000"/>
                    </a:schemeClr>
                  </a:solidFill>
                  <a:latin typeface="Tahoma" panose="020B0604030504040204" pitchFamily="34" charset="0"/>
                  <a:ea typeface="+mn-ea"/>
                  <a:cs typeface="+mn-cs"/>
                </a:rPr>
                <a:t>Title</a:t>
              </a:r>
              <a:endParaRPr lang="en-US" sz="700" dirty="0">
                <a:solidFill>
                  <a:schemeClr val="tx1">
                    <a:lumMod val="75000"/>
                    <a:lumOff val="25000"/>
                  </a:schemeClr>
                </a:solidFill>
                <a:latin typeface="Tahoma" panose="020B0604030504040204" pitchFamily="34" charset="0"/>
              </a:endParaRPr>
            </a:p>
          </p:txBody>
        </p:sp>
        <p:sp>
          <p:nvSpPr>
            <p:cNvPr id="156" name="TextBox 155">
              <a:extLst>
                <a:ext uri="{FF2B5EF4-FFF2-40B4-BE49-F238E27FC236}">
                  <a16:creationId xmlns:a16="http://schemas.microsoft.com/office/drawing/2014/main" id="{EAB3E78E-FA11-4F29-8255-7D0ABBEB6FD8}"/>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Tahoma" panose="020B0604030504040204" pitchFamily="34" charset="0"/>
                  <a:ea typeface="+mn-ea"/>
                  <a:cs typeface="+mn-cs"/>
                </a:rPr>
                <a:t>Highlighted text 1</a:t>
              </a:r>
              <a:br>
                <a:rPr lang="en-US" sz="700" kern="1200" dirty="0">
                  <a:solidFill>
                    <a:schemeClr val="tx1">
                      <a:lumMod val="75000"/>
                      <a:lumOff val="25000"/>
                    </a:schemeClr>
                  </a:solidFill>
                  <a:latin typeface="Tahoma" panose="020B0604030504040204" pitchFamily="34" charset="0"/>
                  <a:ea typeface="+mn-ea"/>
                  <a:cs typeface="+mn-cs"/>
                </a:rPr>
              </a:br>
              <a:r>
                <a:rPr lang="en-US" sz="700" kern="1200" dirty="0">
                  <a:solidFill>
                    <a:schemeClr val="tx1">
                      <a:lumMod val="75000"/>
                      <a:lumOff val="25000"/>
                    </a:schemeClr>
                  </a:solidFill>
                  <a:latin typeface="Tahoma" panose="020B0604030504040204" pitchFamily="34" charset="0"/>
                  <a:ea typeface="+mn-ea"/>
                  <a:cs typeface="+mn-cs"/>
                </a:rPr>
                <a:t>| Title</a:t>
              </a:r>
              <a:endParaRPr lang="en-US" sz="700" dirty="0">
                <a:solidFill>
                  <a:schemeClr val="tx1">
                    <a:lumMod val="75000"/>
                    <a:lumOff val="25000"/>
                  </a:schemeClr>
                </a:solidFill>
                <a:latin typeface="Tahoma" panose="020B0604030504040204" pitchFamily="34" charset="0"/>
              </a:endParaRPr>
            </a:p>
          </p:txBody>
        </p:sp>
        <p:sp>
          <p:nvSpPr>
            <p:cNvPr id="157" name="TextBox 156">
              <a:extLst>
                <a:ext uri="{FF2B5EF4-FFF2-40B4-BE49-F238E27FC236}">
                  <a16:creationId xmlns:a16="http://schemas.microsoft.com/office/drawing/2014/main" id="{154A90AD-2FCA-4B92-967B-FCB2772A7B58}"/>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Tahoma" panose="020B0604030504040204" pitchFamily="34" charset="0"/>
                  <a:ea typeface="+mn-ea"/>
                  <a:cs typeface="+mn-cs"/>
                </a:rPr>
                <a:t>Highlighted</a:t>
              </a:r>
              <a:r>
                <a:rPr lang="en-US" sz="700" dirty="0">
                  <a:solidFill>
                    <a:schemeClr val="tx1">
                      <a:lumMod val="75000"/>
                      <a:lumOff val="25000"/>
                    </a:schemeClr>
                  </a:solidFill>
                  <a:latin typeface="Tahoma" panose="020B0604030504040204" pitchFamily="34" charset="0"/>
                </a:rPr>
                <a:t> text 2</a:t>
              </a:r>
              <a:endParaRPr lang="en-US" sz="700" kern="1200" dirty="0">
                <a:solidFill>
                  <a:schemeClr val="tx1">
                    <a:lumMod val="75000"/>
                    <a:lumOff val="25000"/>
                  </a:schemeClr>
                </a:solidFill>
                <a:latin typeface="Tahoma" panose="020B0604030504040204" pitchFamily="34" charset="0"/>
                <a:ea typeface="+mn-ea"/>
                <a:cs typeface="+mn-cs"/>
              </a:endParaRPr>
            </a:p>
          </p:txBody>
        </p:sp>
        <p:sp>
          <p:nvSpPr>
            <p:cNvPr id="158" name="TextBox 157">
              <a:extLst>
                <a:ext uri="{FF2B5EF4-FFF2-40B4-BE49-F238E27FC236}">
                  <a16:creationId xmlns:a16="http://schemas.microsoft.com/office/drawing/2014/main" id="{1D93E95F-1DCD-4F90-852F-2135490326CD}"/>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Secondary text</a:t>
              </a:r>
            </a:p>
          </p:txBody>
        </p:sp>
        <p:sp>
          <p:nvSpPr>
            <p:cNvPr id="159" name="TextBox 158">
              <a:extLst>
                <a:ext uri="{FF2B5EF4-FFF2-40B4-BE49-F238E27FC236}">
                  <a16:creationId xmlns:a16="http://schemas.microsoft.com/office/drawing/2014/main" id="{1D33D028-5481-40B7-A38D-296E6F38B8F6}"/>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Tahoma" panose="020B0604030504040204" pitchFamily="34" charset="0"/>
                </a:rPr>
                <a:t>DARK theme color palette |PRIMARY|</a:t>
              </a:r>
            </a:p>
          </p:txBody>
        </p:sp>
        <p:sp>
          <p:nvSpPr>
            <p:cNvPr id="160" name="TextBox 159">
              <a:extLst>
                <a:ext uri="{FF2B5EF4-FFF2-40B4-BE49-F238E27FC236}">
                  <a16:creationId xmlns:a16="http://schemas.microsoft.com/office/drawing/2014/main" id="{38068F83-E295-4FC5-99EE-75CFC95B4E4E}"/>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Tahoma" panose="020B0604030504040204" pitchFamily="34" charset="0"/>
                </a:rPr>
                <a:t>LIGHT theme </a:t>
              </a:r>
              <a:br>
                <a:rPr lang="en-US" sz="700" b="1" dirty="0">
                  <a:solidFill>
                    <a:schemeClr val="tx1">
                      <a:lumMod val="75000"/>
                      <a:lumOff val="25000"/>
                    </a:schemeClr>
                  </a:solidFill>
                  <a:latin typeface="Tahoma" panose="020B0604030504040204" pitchFamily="34" charset="0"/>
                </a:rPr>
              </a:br>
              <a:r>
                <a:rPr lang="en-US" sz="700" b="1" dirty="0">
                  <a:solidFill>
                    <a:schemeClr val="tx1">
                      <a:lumMod val="75000"/>
                      <a:lumOff val="25000"/>
                    </a:schemeClr>
                  </a:solidFill>
                  <a:latin typeface="Tahoma" panose="020B0604030504040204" pitchFamily="34" charset="0"/>
                </a:rPr>
                <a:t>color palette |SECONDARY|:</a:t>
              </a:r>
            </a:p>
          </p:txBody>
        </p:sp>
        <p:sp>
          <p:nvSpPr>
            <p:cNvPr id="161" name="Rectangle 160">
              <a:extLst>
                <a:ext uri="{FF2B5EF4-FFF2-40B4-BE49-F238E27FC236}">
                  <a16:creationId xmlns:a16="http://schemas.microsoft.com/office/drawing/2014/main" id="{94E2D9DC-4696-4DBB-9B6F-A896FC965410}"/>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62" name="TextBox 161">
              <a:extLst>
                <a:ext uri="{FF2B5EF4-FFF2-40B4-BE49-F238E27FC236}">
                  <a16:creationId xmlns:a16="http://schemas.microsoft.com/office/drawing/2014/main" id="{C20ACBC8-E379-48AD-88C2-E9D90C982A0B}"/>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Tahoma" panose="020B0604030504040204" pitchFamily="34" charset="0"/>
                  <a:ea typeface="+mn-ea"/>
                  <a:cs typeface="+mn-cs"/>
                </a:rPr>
                <a:t>Secondary </a:t>
              </a:r>
              <a:br>
                <a:rPr lang="en-US" sz="700" kern="1200" dirty="0">
                  <a:solidFill>
                    <a:schemeClr val="tx1">
                      <a:lumMod val="75000"/>
                      <a:lumOff val="25000"/>
                    </a:schemeClr>
                  </a:solidFill>
                  <a:latin typeface="Tahoma" panose="020B0604030504040204" pitchFamily="34" charset="0"/>
                  <a:ea typeface="+mn-ea"/>
                  <a:cs typeface="+mn-cs"/>
                </a:rPr>
              </a:br>
              <a:r>
                <a:rPr lang="en-US" sz="700" kern="1200" dirty="0">
                  <a:solidFill>
                    <a:schemeClr val="tx1">
                      <a:lumMod val="75000"/>
                      <a:lumOff val="25000"/>
                    </a:schemeClr>
                  </a:solidFill>
                  <a:latin typeface="Tahoma" panose="020B0604030504040204" pitchFamily="34" charset="0"/>
                  <a:ea typeface="+mn-ea"/>
                  <a:cs typeface="+mn-cs"/>
                </a:rPr>
                <a:t>chart bar color</a:t>
              </a:r>
            </a:p>
          </p:txBody>
        </p:sp>
        <p:sp>
          <p:nvSpPr>
            <p:cNvPr id="163" name="TextBox 162">
              <a:extLst>
                <a:ext uri="{FF2B5EF4-FFF2-40B4-BE49-F238E27FC236}">
                  <a16:creationId xmlns:a16="http://schemas.microsoft.com/office/drawing/2014/main" id="{F61F5666-4B51-4B00-8810-BF36901EA00A}"/>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Basic text</a:t>
              </a:r>
            </a:p>
          </p:txBody>
        </p:sp>
        <p:sp>
          <p:nvSpPr>
            <p:cNvPr id="164" name="TextBox 163">
              <a:extLst>
                <a:ext uri="{FF2B5EF4-FFF2-40B4-BE49-F238E27FC236}">
                  <a16:creationId xmlns:a16="http://schemas.microsoft.com/office/drawing/2014/main" id="{D7520CBD-418D-40D2-9458-F3678BEC083D}"/>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Tahoma" panose="020B0604030504040204" pitchFamily="34" charset="0"/>
                  <a:ea typeface="+mn-ea"/>
                  <a:cs typeface="+mn-cs"/>
                </a:rPr>
                <a:t>Highlighted text</a:t>
              </a:r>
              <a:endParaRPr lang="en-US" sz="700" dirty="0">
                <a:solidFill>
                  <a:schemeClr val="tx1">
                    <a:lumMod val="75000"/>
                    <a:lumOff val="25000"/>
                  </a:schemeClr>
                </a:solidFill>
                <a:latin typeface="Tahoma" panose="020B0604030504040204" pitchFamily="34" charset="0"/>
              </a:endParaRPr>
            </a:p>
          </p:txBody>
        </p:sp>
        <p:sp>
          <p:nvSpPr>
            <p:cNvPr id="165" name="Rectangle 164">
              <a:extLst>
                <a:ext uri="{FF2B5EF4-FFF2-40B4-BE49-F238E27FC236}">
                  <a16:creationId xmlns:a16="http://schemas.microsoft.com/office/drawing/2014/main" id="{6B6CEF52-C792-4A9F-A36F-1D97D37DC480}"/>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166" name="TextBox 165">
              <a:extLst>
                <a:ext uri="{FF2B5EF4-FFF2-40B4-BE49-F238E27FC236}">
                  <a16:creationId xmlns:a16="http://schemas.microsoft.com/office/drawing/2014/main" id="{AF8946C8-1B46-42CE-A4AD-513E56142D1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Title</a:t>
              </a:r>
            </a:p>
          </p:txBody>
        </p:sp>
        <p:sp>
          <p:nvSpPr>
            <p:cNvPr id="167" name="TextBox 166">
              <a:extLst>
                <a:ext uri="{FF2B5EF4-FFF2-40B4-BE49-F238E27FC236}">
                  <a16:creationId xmlns:a16="http://schemas.microsoft.com/office/drawing/2014/main" id="{5A1C10AC-20CC-48AC-944A-3946821F069B}"/>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Chart bar additional color</a:t>
              </a:r>
            </a:p>
          </p:txBody>
        </p:sp>
      </p:grpSp>
    </p:spTree>
    <p:extLst>
      <p:ext uri="{BB962C8B-B14F-4D97-AF65-F5344CB8AC3E}">
        <p14:creationId xmlns:p14="http://schemas.microsoft.com/office/powerpoint/2010/main" val="4141576146"/>
      </p:ext>
    </p:extLst>
  </p:cSld>
  <p:clrMap bg1="lt1" tx1="dk1" bg2="lt2" tx2="dk2" accent1="accent1" accent2="accent2" accent3="accent3" accent4="accent4" accent5="accent5" accent6="accent6" hlink="hlink" folHlink="folHlink"/>
  <p:sldLayoutIdLst>
    <p:sldLayoutId id="2147483711" r:id="rId1"/>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5" cy="307777"/>
          </a:xfrm>
          <a:prstGeom prst="rect">
            <a:avLst/>
          </a:prstGeom>
        </p:spPr>
        <p:txBody>
          <a:bodyPr vert="horz" wrap="square" lIns="0" tIns="0" rIns="0" bIns="0" rtlCol="0">
            <a:spAutoFit/>
          </a:bodyPr>
          <a:lstStyle/>
          <a:p>
            <a:pPr lvl="0"/>
            <a:endParaRPr lang="en-US" dirty="0"/>
          </a:p>
        </p:txBody>
      </p:sp>
      <p:pic>
        <p:nvPicPr>
          <p:cNvPr id="75" name="Picture 74">
            <a:extLst>
              <a:ext uri="{FF2B5EF4-FFF2-40B4-BE49-F238E27FC236}">
                <a16:creationId xmlns:a16="http://schemas.microsoft.com/office/drawing/2014/main" id="{9BF30E22-522F-4990-A947-D224E2E83218}"/>
              </a:ext>
            </a:extLst>
          </p:cNvPr>
          <p:cNvPicPr>
            <a:picLocks noChangeAspect="1"/>
          </p:cNvPicPr>
          <p:nvPr userDrawn="1"/>
        </p:nvPicPr>
        <p:blipFill>
          <a:blip r:embed="rId4" cstate="hqprint">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2000"/>
                    </a14:imgEffect>
                  </a14:imgLayer>
                </a14:imgProps>
              </a:ext>
              <a:ext uri="{28A0092B-C50C-407E-A947-70E740481C1C}">
                <a14:useLocalDpi xmlns:a14="http://schemas.microsoft.com/office/drawing/2010/main"/>
              </a:ext>
            </a:extLst>
          </a:blip>
          <a:stretch>
            <a:fillRect/>
          </a:stretch>
        </p:blipFill>
        <p:spPr>
          <a:xfrm>
            <a:off x="8249678" y="4942683"/>
            <a:ext cx="526732" cy="94992"/>
          </a:xfrm>
          <a:prstGeom prst="rect">
            <a:avLst/>
          </a:prstGeom>
          <a:effectLst/>
        </p:spPr>
      </p:pic>
      <p:grpSp>
        <p:nvGrpSpPr>
          <p:cNvPr id="139" name="Group 138">
            <a:extLst>
              <a:ext uri="{FF2B5EF4-FFF2-40B4-BE49-F238E27FC236}">
                <a16:creationId xmlns:a16="http://schemas.microsoft.com/office/drawing/2014/main" id="{B59F707D-3813-43CE-848C-C03590C571D4}"/>
              </a:ext>
            </a:extLst>
          </p:cNvPr>
          <p:cNvGrpSpPr/>
          <p:nvPr userDrawn="1"/>
        </p:nvGrpSpPr>
        <p:grpSpPr>
          <a:xfrm>
            <a:off x="-1329489" y="-478614"/>
            <a:ext cx="1167802" cy="5213926"/>
            <a:chOff x="-1329489" y="-478614"/>
            <a:chExt cx="1167802" cy="5213926"/>
          </a:xfrm>
        </p:grpSpPr>
        <p:sp>
          <p:nvSpPr>
            <p:cNvPr id="140" name="Rectangle 139">
              <a:extLst>
                <a:ext uri="{FF2B5EF4-FFF2-40B4-BE49-F238E27FC236}">
                  <a16:creationId xmlns:a16="http://schemas.microsoft.com/office/drawing/2014/main" id="{2EF541EF-2503-4CAC-9B3A-E06B2D5A065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41" name="Rectangle 140">
              <a:extLst>
                <a:ext uri="{FF2B5EF4-FFF2-40B4-BE49-F238E27FC236}">
                  <a16:creationId xmlns:a16="http://schemas.microsoft.com/office/drawing/2014/main" id="{6000743D-5D1E-46E3-9B8F-6F517A419A2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42" name="Rectangle 141">
              <a:extLst>
                <a:ext uri="{FF2B5EF4-FFF2-40B4-BE49-F238E27FC236}">
                  <a16:creationId xmlns:a16="http://schemas.microsoft.com/office/drawing/2014/main" id="{0347CF0D-F9E2-4F23-88FA-CB5215E17F14}"/>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Tahoma" panose="020B0604030504040204" pitchFamily="34" charset="0"/>
                <a:ea typeface="Segoe UI" pitchFamily="34" charset="0"/>
                <a:cs typeface="Segoe UI" pitchFamily="34" charset="0"/>
              </a:endParaRPr>
            </a:p>
          </p:txBody>
        </p:sp>
        <p:sp>
          <p:nvSpPr>
            <p:cNvPr id="143" name="Rectangle 142">
              <a:extLst>
                <a:ext uri="{FF2B5EF4-FFF2-40B4-BE49-F238E27FC236}">
                  <a16:creationId xmlns:a16="http://schemas.microsoft.com/office/drawing/2014/main" id="{11C283C5-049B-4F7F-9C41-645FBFE03F08}"/>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44" name="Rectangle 143">
              <a:extLst>
                <a:ext uri="{FF2B5EF4-FFF2-40B4-BE49-F238E27FC236}">
                  <a16:creationId xmlns:a16="http://schemas.microsoft.com/office/drawing/2014/main" id="{FA5529F0-9BE6-46D4-8FD1-5E505BBF3C53}"/>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Tahoma" panose="020B0604030504040204" pitchFamily="34" charset="0"/>
                <a:ea typeface="Segoe UI" pitchFamily="34" charset="0"/>
                <a:cs typeface="Segoe UI" pitchFamily="34" charset="0"/>
              </a:endParaRPr>
            </a:p>
          </p:txBody>
        </p:sp>
        <p:sp>
          <p:nvSpPr>
            <p:cNvPr id="145" name="Rectangle 144">
              <a:extLst>
                <a:ext uri="{FF2B5EF4-FFF2-40B4-BE49-F238E27FC236}">
                  <a16:creationId xmlns:a16="http://schemas.microsoft.com/office/drawing/2014/main" id="{1A262ED9-D137-4F9C-BB0F-3246B8029823}"/>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146" name="Rectangle 145">
              <a:extLst>
                <a:ext uri="{FF2B5EF4-FFF2-40B4-BE49-F238E27FC236}">
                  <a16:creationId xmlns:a16="http://schemas.microsoft.com/office/drawing/2014/main" id="{3416DA77-534D-4571-A237-D9B709DD3B69}"/>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Tahoma" panose="020B0604030504040204" pitchFamily="34" charset="0"/>
                <a:ea typeface="Segoe UI" pitchFamily="34" charset="0"/>
                <a:cs typeface="Segoe UI" pitchFamily="34" charset="0"/>
              </a:endParaRPr>
            </a:p>
          </p:txBody>
        </p:sp>
        <p:sp>
          <p:nvSpPr>
            <p:cNvPr id="147" name="TextBox 146">
              <a:extLst>
                <a:ext uri="{FF2B5EF4-FFF2-40B4-BE49-F238E27FC236}">
                  <a16:creationId xmlns:a16="http://schemas.microsoft.com/office/drawing/2014/main" id="{B27C46F6-DCA9-483F-82C0-62B89238EC9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Use an eyedropper </a:t>
              </a:r>
              <a:br>
                <a:rPr lang="en-US" sz="700" dirty="0">
                  <a:solidFill>
                    <a:schemeClr val="tx1">
                      <a:lumMod val="75000"/>
                      <a:lumOff val="25000"/>
                    </a:schemeClr>
                  </a:solidFill>
                  <a:latin typeface="Tahoma" panose="020B0604030504040204" pitchFamily="34" charset="0"/>
                </a:rPr>
              </a:br>
              <a:r>
                <a:rPr lang="en-US" sz="700" dirty="0">
                  <a:solidFill>
                    <a:schemeClr val="tx1">
                      <a:lumMod val="75000"/>
                      <a:lumOff val="25000"/>
                    </a:schemeClr>
                  </a:solidFill>
                  <a:latin typeface="Tahoma" panose="020B0604030504040204" pitchFamily="34" charset="0"/>
                </a:rPr>
                <a:t>to choose one of the </a:t>
              </a:r>
              <a:br>
                <a:rPr lang="en-US" sz="700" dirty="0">
                  <a:solidFill>
                    <a:schemeClr val="tx1">
                      <a:lumMod val="75000"/>
                      <a:lumOff val="25000"/>
                    </a:schemeClr>
                  </a:solidFill>
                  <a:latin typeface="Tahoma" panose="020B0604030504040204" pitchFamily="34" charset="0"/>
                </a:rPr>
              </a:br>
              <a:r>
                <a:rPr lang="en-US" sz="700" b="1" dirty="0">
                  <a:solidFill>
                    <a:schemeClr val="tx1">
                      <a:lumMod val="75000"/>
                      <a:lumOff val="25000"/>
                    </a:schemeClr>
                  </a:solidFill>
                  <a:latin typeface="Tahoma" panose="020B0604030504040204" pitchFamily="34" charset="0"/>
                </a:rPr>
                <a:t>Veeam corporate colors:</a:t>
              </a:r>
            </a:p>
          </p:txBody>
        </p:sp>
        <p:sp>
          <p:nvSpPr>
            <p:cNvPr id="148" name="TextBox 147">
              <a:extLst>
                <a:ext uri="{FF2B5EF4-FFF2-40B4-BE49-F238E27FC236}">
                  <a16:creationId xmlns:a16="http://schemas.microsoft.com/office/drawing/2014/main" id="{E3BB222F-FE02-42ED-957A-25A521D4F762}"/>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Tahoma" panose="020B0604030504040204" pitchFamily="34" charset="0"/>
                </a:rPr>
                <a:t>Areas</a:t>
              </a:r>
            </a:p>
          </p:txBody>
        </p:sp>
        <p:sp>
          <p:nvSpPr>
            <p:cNvPr id="149" name="TextBox 148">
              <a:extLst>
                <a:ext uri="{FF2B5EF4-FFF2-40B4-BE49-F238E27FC236}">
                  <a16:creationId xmlns:a16="http://schemas.microsoft.com/office/drawing/2014/main" id="{0D7853F9-175E-453B-8520-BB08FA6B0113}"/>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Arrows,</a:t>
              </a:r>
              <a:br>
                <a:rPr lang="en-US" sz="700" dirty="0">
                  <a:solidFill>
                    <a:schemeClr val="tx1">
                      <a:lumMod val="75000"/>
                      <a:lumOff val="25000"/>
                    </a:schemeClr>
                  </a:solidFill>
                  <a:latin typeface="Tahoma" panose="020B0604030504040204" pitchFamily="34" charset="0"/>
                </a:rPr>
              </a:br>
              <a:r>
                <a:rPr lang="en-US" sz="700" dirty="0">
                  <a:solidFill>
                    <a:schemeClr val="tx1">
                      <a:lumMod val="75000"/>
                      <a:lumOff val="25000"/>
                    </a:schemeClr>
                  </a:solidFill>
                  <a:latin typeface="Tahoma" panose="020B0604030504040204" pitchFamily="34" charset="0"/>
                </a:rPr>
                <a:t>connectors</a:t>
              </a:r>
            </a:p>
          </p:txBody>
        </p:sp>
        <p:sp>
          <p:nvSpPr>
            <p:cNvPr id="150" name="Rectangle 149">
              <a:extLst>
                <a:ext uri="{FF2B5EF4-FFF2-40B4-BE49-F238E27FC236}">
                  <a16:creationId xmlns:a16="http://schemas.microsoft.com/office/drawing/2014/main" id="{73DBABCE-13DC-4329-B4CC-EB5621B11D64}"/>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51" name="Rectangle 150">
              <a:extLst>
                <a:ext uri="{FF2B5EF4-FFF2-40B4-BE49-F238E27FC236}">
                  <a16:creationId xmlns:a16="http://schemas.microsoft.com/office/drawing/2014/main" id="{B9F80975-A2C2-425A-A010-DF85A0BFCF0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52" name="Rectangle 151">
              <a:extLst>
                <a:ext uri="{FF2B5EF4-FFF2-40B4-BE49-F238E27FC236}">
                  <a16:creationId xmlns:a16="http://schemas.microsoft.com/office/drawing/2014/main" id="{10FFD315-A0C1-4333-A68B-27CEBEB4E91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53" name="Rectangle 152">
              <a:extLst>
                <a:ext uri="{FF2B5EF4-FFF2-40B4-BE49-F238E27FC236}">
                  <a16:creationId xmlns:a16="http://schemas.microsoft.com/office/drawing/2014/main" id="{F1459EC3-C59A-40F4-95A6-0DF107130967}"/>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54" name="TextBox 153">
              <a:extLst>
                <a:ext uri="{FF2B5EF4-FFF2-40B4-BE49-F238E27FC236}">
                  <a16:creationId xmlns:a16="http://schemas.microsoft.com/office/drawing/2014/main" id="{CC0363EC-1F3D-4C5D-AB55-664BCE967B5B}"/>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dirty="0">
                  <a:solidFill>
                    <a:schemeClr val="tx1">
                      <a:lumMod val="75000"/>
                      <a:lumOff val="25000"/>
                    </a:schemeClr>
                  </a:solidFill>
                  <a:latin typeface="Tahoma" panose="020B0604030504040204" pitchFamily="34" charset="0"/>
                </a:rPr>
                <a:t>Technical </a:t>
              </a:r>
              <a:br>
                <a:rPr lang="en-US" sz="700" b="1" dirty="0">
                  <a:solidFill>
                    <a:schemeClr val="tx1">
                      <a:lumMod val="75000"/>
                      <a:lumOff val="25000"/>
                    </a:schemeClr>
                  </a:solidFill>
                  <a:latin typeface="Tahoma" panose="020B0604030504040204" pitchFamily="34" charset="0"/>
                </a:rPr>
              </a:br>
              <a:r>
                <a:rPr lang="en-US" sz="700" b="1" dirty="0">
                  <a:solidFill>
                    <a:schemeClr val="tx1">
                      <a:lumMod val="75000"/>
                      <a:lumOff val="25000"/>
                    </a:schemeClr>
                  </a:solidFill>
                  <a:latin typeface="Tahoma" panose="020B0604030504040204" pitchFamily="34" charset="0"/>
                </a:rPr>
                <a:t>diagrams palette:</a:t>
              </a:r>
            </a:p>
          </p:txBody>
        </p:sp>
        <p:sp>
          <p:nvSpPr>
            <p:cNvPr id="155" name="Rectangle 154">
              <a:extLst>
                <a:ext uri="{FF2B5EF4-FFF2-40B4-BE49-F238E27FC236}">
                  <a16:creationId xmlns:a16="http://schemas.microsoft.com/office/drawing/2014/main" id="{0461F3FC-993A-4553-8AB3-F0905E7A670C}"/>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56" name="TextBox 155">
              <a:extLst>
                <a:ext uri="{FF2B5EF4-FFF2-40B4-BE49-F238E27FC236}">
                  <a16:creationId xmlns:a16="http://schemas.microsoft.com/office/drawing/2014/main" id="{6C79F514-1BDD-43ED-AAE6-36A60F1E18BE}"/>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Tahoma" panose="020B0604030504040204" pitchFamily="34" charset="0"/>
                </a:rPr>
                <a:t>Icons</a:t>
              </a:r>
            </a:p>
          </p:txBody>
        </p:sp>
        <p:sp>
          <p:nvSpPr>
            <p:cNvPr id="157" name="TextBox 156">
              <a:extLst>
                <a:ext uri="{FF2B5EF4-FFF2-40B4-BE49-F238E27FC236}">
                  <a16:creationId xmlns:a16="http://schemas.microsoft.com/office/drawing/2014/main" id="{2AD8D90E-71B4-43A5-99FD-17056427AD73}"/>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Basic text</a:t>
              </a:r>
              <a:br>
                <a:rPr lang="en-US" sz="700" dirty="0">
                  <a:solidFill>
                    <a:schemeClr val="tx1">
                      <a:lumMod val="75000"/>
                      <a:lumOff val="25000"/>
                    </a:schemeClr>
                  </a:solidFill>
                  <a:latin typeface="Tahoma" panose="020B0604030504040204" pitchFamily="34" charset="0"/>
                </a:rPr>
              </a:br>
              <a:r>
                <a:rPr lang="en-US" sz="700" dirty="0">
                  <a:solidFill>
                    <a:schemeClr val="tx1">
                      <a:lumMod val="75000"/>
                      <a:lumOff val="25000"/>
                    </a:schemeClr>
                  </a:solidFill>
                  <a:latin typeface="Tahoma" panose="020B0604030504040204" pitchFamily="34" charset="0"/>
                </a:rPr>
                <a:t>| </a:t>
              </a:r>
              <a:r>
                <a:rPr lang="en-US" sz="700" kern="1200" dirty="0">
                  <a:solidFill>
                    <a:schemeClr val="tx1">
                      <a:lumMod val="75000"/>
                      <a:lumOff val="25000"/>
                    </a:schemeClr>
                  </a:solidFill>
                  <a:latin typeface="Tahoma" panose="020B0604030504040204" pitchFamily="34" charset="0"/>
                  <a:ea typeface="+mn-ea"/>
                  <a:cs typeface="+mn-cs"/>
                </a:rPr>
                <a:t>Title</a:t>
              </a:r>
              <a:endParaRPr lang="en-US" sz="700" dirty="0">
                <a:solidFill>
                  <a:schemeClr val="tx1">
                    <a:lumMod val="75000"/>
                    <a:lumOff val="25000"/>
                  </a:schemeClr>
                </a:solidFill>
                <a:latin typeface="Tahoma" panose="020B0604030504040204" pitchFamily="34" charset="0"/>
              </a:endParaRPr>
            </a:p>
          </p:txBody>
        </p:sp>
        <p:sp>
          <p:nvSpPr>
            <p:cNvPr id="158" name="TextBox 157">
              <a:extLst>
                <a:ext uri="{FF2B5EF4-FFF2-40B4-BE49-F238E27FC236}">
                  <a16:creationId xmlns:a16="http://schemas.microsoft.com/office/drawing/2014/main" id="{4AEAD867-BBA5-480A-BF8E-D5024E39B022}"/>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Tahoma" panose="020B0604030504040204" pitchFamily="34" charset="0"/>
                  <a:ea typeface="+mn-ea"/>
                  <a:cs typeface="+mn-cs"/>
                </a:rPr>
                <a:t>Highlighted text 1</a:t>
              </a:r>
              <a:br>
                <a:rPr lang="en-US" sz="700" kern="1200" dirty="0">
                  <a:solidFill>
                    <a:schemeClr val="tx1">
                      <a:lumMod val="75000"/>
                      <a:lumOff val="25000"/>
                    </a:schemeClr>
                  </a:solidFill>
                  <a:latin typeface="Tahoma" panose="020B0604030504040204" pitchFamily="34" charset="0"/>
                  <a:ea typeface="+mn-ea"/>
                  <a:cs typeface="+mn-cs"/>
                </a:rPr>
              </a:br>
              <a:r>
                <a:rPr lang="en-US" sz="700" kern="1200" dirty="0">
                  <a:solidFill>
                    <a:schemeClr val="tx1">
                      <a:lumMod val="75000"/>
                      <a:lumOff val="25000"/>
                    </a:schemeClr>
                  </a:solidFill>
                  <a:latin typeface="Tahoma" panose="020B0604030504040204" pitchFamily="34" charset="0"/>
                  <a:ea typeface="+mn-ea"/>
                  <a:cs typeface="+mn-cs"/>
                </a:rPr>
                <a:t>| Title</a:t>
              </a:r>
              <a:endParaRPr lang="en-US" sz="700" dirty="0">
                <a:solidFill>
                  <a:schemeClr val="tx1">
                    <a:lumMod val="75000"/>
                    <a:lumOff val="25000"/>
                  </a:schemeClr>
                </a:solidFill>
                <a:latin typeface="Tahoma" panose="020B0604030504040204" pitchFamily="34" charset="0"/>
              </a:endParaRPr>
            </a:p>
          </p:txBody>
        </p:sp>
        <p:sp>
          <p:nvSpPr>
            <p:cNvPr id="159" name="TextBox 158">
              <a:extLst>
                <a:ext uri="{FF2B5EF4-FFF2-40B4-BE49-F238E27FC236}">
                  <a16:creationId xmlns:a16="http://schemas.microsoft.com/office/drawing/2014/main" id="{C8991615-3D6E-457B-A1C8-5A836E7855D1}"/>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Tahoma" panose="020B0604030504040204" pitchFamily="34" charset="0"/>
                  <a:ea typeface="+mn-ea"/>
                  <a:cs typeface="+mn-cs"/>
                </a:rPr>
                <a:t>Highlighted</a:t>
              </a:r>
              <a:r>
                <a:rPr lang="en-US" sz="700" dirty="0">
                  <a:solidFill>
                    <a:schemeClr val="tx1">
                      <a:lumMod val="75000"/>
                      <a:lumOff val="25000"/>
                    </a:schemeClr>
                  </a:solidFill>
                  <a:latin typeface="Tahoma" panose="020B0604030504040204" pitchFamily="34" charset="0"/>
                </a:rPr>
                <a:t> text 2</a:t>
              </a:r>
              <a:endParaRPr lang="en-US" sz="700" kern="1200" dirty="0">
                <a:solidFill>
                  <a:schemeClr val="tx1">
                    <a:lumMod val="75000"/>
                    <a:lumOff val="25000"/>
                  </a:schemeClr>
                </a:solidFill>
                <a:latin typeface="Tahoma" panose="020B0604030504040204" pitchFamily="34" charset="0"/>
                <a:ea typeface="+mn-ea"/>
                <a:cs typeface="+mn-cs"/>
              </a:endParaRPr>
            </a:p>
          </p:txBody>
        </p:sp>
        <p:sp>
          <p:nvSpPr>
            <p:cNvPr id="160" name="TextBox 159">
              <a:extLst>
                <a:ext uri="{FF2B5EF4-FFF2-40B4-BE49-F238E27FC236}">
                  <a16:creationId xmlns:a16="http://schemas.microsoft.com/office/drawing/2014/main" id="{22AD04EC-B9F8-40F5-A390-2238712317D5}"/>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Secondary text</a:t>
              </a:r>
            </a:p>
          </p:txBody>
        </p:sp>
        <p:sp>
          <p:nvSpPr>
            <p:cNvPr id="161" name="TextBox 160">
              <a:extLst>
                <a:ext uri="{FF2B5EF4-FFF2-40B4-BE49-F238E27FC236}">
                  <a16:creationId xmlns:a16="http://schemas.microsoft.com/office/drawing/2014/main" id="{6B939A63-07A7-4413-873B-D22D9D015C23}"/>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Tahoma" panose="020B0604030504040204" pitchFamily="34" charset="0"/>
                </a:rPr>
                <a:t>DARK theme color palette |PRIMARY|</a:t>
              </a:r>
            </a:p>
          </p:txBody>
        </p:sp>
        <p:sp>
          <p:nvSpPr>
            <p:cNvPr id="162" name="TextBox 161">
              <a:extLst>
                <a:ext uri="{FF2B5EF4-FFF2-40B4-BE49-F238E27FC236}">
                  <a16:creationId xmlns:a16="http://schemas.microsoft.com/office/drawing/2014/main" id="{21357B48-C7E4-49F4-A6B8-1F3FDFBBBFE0}"/>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Tahoma" panose="020B0604030504040204" pitchFamily="34" charset="0"/>
                </a:rPr>
                <a:t>LIGHT theme </a:t>
              </a:r>
              <a:br>
                <a:rPr lang="en-US" sz="700" b="1" dirty="0">
                  <a:solidFill>
                    <a:schemeClr val="tx1">
                      <a:lumMod val="75000"/>
                      <a:lumOff val="25000"/>
                    </a:schemeClr>
                  </a:solidFill>
                  <a:latin typeface="Tahoma" panose="020B0604030504040204" pitchFamily="34" charset="0"/>
                </a:rPr>
              </a:br>
              <a:r>
                <a:rPr lang="en-US" sz="700" b="1" dirty="0">
                  <a:solidFill>
                    <a:schemeClr val="tx1">
                      <a:lumMod val="75000"/>
                      <a:lumOff val="25000"/>
                    </a:schemeClr>
                  </a:solidFill>
                  <a:latin typeface="Tahoma" panose="020B0604030504040204" pitchFamily="34" charset="0"/>
                </a:rPr>
                <a:t>color palette |SECONDARY|:</a:t>
              </a:r>
            </a:p>
          </p:txBody>
        </p:sp>
        <p:sp>
          <p:nvSpPr>
            <p:cNvPr id="163" name="Rectangle 162">
              <a:extLst>
                <a:ext uri="{FF2B5EF4-FFF2-40B4-BE49-F238E27FC236}">
                  <a16:creationId xmlns:a16="http://schemas.microsoft.com/office/drawing/2014/main" id="{0F28DCE0-5842-4B35-919A-3C9CAD3569FB}"/>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Tahoma" panose="020B0604030504040204" pitchFamily="34" charset="0"/>
                <a:ea typeface="Segoe UI" pitchFamily="34" charset="0"/>
                <a:cs typeface="Segoe UI" pitchFamily="34" charset="0"/>
              </a:endParaRPr>
            </a:p>
          </p:txBody>
        </p:sp>
        <p:sp>
          <p:nvSpPr>
            <p:cNvPr id="164" name="TextBox 163">
              <a:extLst>
                <a:ext uri="{FF2B5EF4-FFF2-40B4-BE49-F238E27FC236}">
                  <a16:creationId xmlns:a16="http://schemas.microsoft.com/office/drawing/2014/main" id="{5DE27104-5B05-48A6-9DC5-F9E47576FAEA}"/>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Tahoma" panose="020B0604030504040204" pitchFamily="34" charset="0"/>
                  <a:ea typeface="+mn-ea"/>
                  <a:cs typeface="+mn-cs"/>
                </a:rPr>
                <a:t>Secondary </a:t>
              </a:r>
              <a:br>
                <a:rPr lang="en-US" sz="700" kern="1200" dirty="0">
                  <a:solidFill>
                    <a:schemeClr val="tx1">
                      <a:lumMod val="75000"/>
                      <a:lumOff val="25000"/>
                    </a:schemeClr>
                  </a:solidFill>
                  <a:latin typeface="Tahoma" panose="020B0604030504040204" pitchFamily="34" charset="0"/>
                  <a:ea typeface="+mn-ea"/>
                  <a:cs typeface="+mn-cs"/>
                </a:rPr>
              </a:br>
              <a:r>
                <a:rPr lang="en-US" sz="700" kern="1200" dirty="0">
                  <a:solidFill>
                    <a:schemeClr val="tx1">
                      <a:lumMod val="75000"/>
                      <a:lumOff val="25000"/>
                    </a:schemeClr>
                  </a:solidFill>
                  <a:latin typeface="Tahoma" panose="020B0604030504040204" pitchFamily="34" charset="0"/>
                  <a:ea typeface="+mn-ea"/>
                  <a:cs typeface="+mn-cs"/>
                </a:rPr>
                <a:t>chart bar color</a:t>
              </a:r>
            </a:p>
          </p:txBody>
        </p:sp>
        <p:sp>
          <p:nvSpPr>
            <p:cNvPr id="165" name="TextBox 164">
              <a:extLst>
                <a:ext uri="{FF2B5EF4-FFF2-40B4-BE49-F238E27FC236}">
                  <a16:creationId xmlns:a16="http://schemas.microsoft.com/office/drawing/2014/main" id="{BABB18F1-C0AC-45A1-834C-051090E9CE68}"/>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Basic text</a:t>
              </a:r>
            </a:p>
          </p:txBody>
        </p:sp>
        <p:sp>
          <p:nvSpPr>
            <p:cNvPr id="166" name="TextBox 165">
              <a:extLst>
                <a:ext uri="{FF2B5EF4-FFF2-40B4-BE49-F238E27FC236}">
                  <a16:creationId xmlns:a16="http://schemas.microsoft.com/office/drawing/2014/main" id="{390D4630-69DF-432E-BFC1-0FE1F3B66942}"/>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Tahoma" panose="020B0604030504040204" pitchFamily="34" charset="0"/>
                  <a:ea typeface="+mn-ea"/>
                  <a:cs typeface="+mn-cs"/>
                </a:rPr>
                <a:t>Highlighted text</a:t>
              </a:r>
              <a:endParaRPr lang="en-US" sz="700" dirty="0">
                <a:solidFill>
                  <a:schemeClr val="tx1">
                    <a:lumMod val="75000"/>
                    <a:lumOff val="25000"/>
                  </a:schemeClr>
                </a:solidFill>
                <a:latin typeface="Tahoma" panose="020B0604030504040204" pitchFamily="34" charset="0"/>
              </a:endParaRPr>
            </a:p>
          </p:txBody>
        </p:sp>
        <p:sp>
          <p:nvSpPr>
            <p:cNvPr id="167" name="Rectangle 166">
              <a:extLst>
                <a:ext uri="{FF2B5EF4-FFF2-40B4-BE49-F238E27FC236}">
                  <a16:creationId xmlns:a16="http://schemas.microsoft.com/office/drawing/2014/main" id="{314B8634-51AA-4AD8-A410-083926D1F25B}"/>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Tahoma" panose="020B0604030504040204" pitchFamily="34" charset="0"/>
                <a:ea typeface="Segoe UI" pitchFamily="34" charset="0"/>
                <a:cs typeface="Segoe UI" pitchFamily="34" charset="0"/>
              </a:endParaRPr>
            </a:p>
          </p:txBody>
        </p:sp>
        <p:sp>
          <p:nvSpPr>
            <p:cNvPr id="168" name="TextBox 167">
              <a:extLst>
                <a:ext uri="{FF2B5EF4-FFF2-40B4-BE49-F238E27FC236}">
                  <a16:creationId xmlns:a16="http://schemas.microsoft.com/office/drawing/2014/main" id="{75CF0578-CF56-4FFD-8BB7-9F9974C0AFD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Title</a:t>
              </a:r>
            </a:p>
          </p:txBody>
        </p:sp>
        <p:sp>
          <p:nvSpPr>
            <p:cNvPr id="169" name="TextBox 168">
              <a:extLst>
                <a:ext uri="{FF2B5EF4-FFF2-40B4-BE49-F238E27FC236}">
                  <a16:creationId xmlns:a16="http://schemas.microsoft.com/office/drawing/2014/main" id="{C0B95C63-4528-449F-8F02-740F54BEA85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Tahoma" panose="020B0604030504040204" pitchFamily="34" charset="0"/>
                </a:rPr>
                <a:t>Chart bar additional color</a:t>
              </a:r>
            </a:p>
          </p:txBody>
        </p:sp>
      </p:grpSp>
    </p:spTree>
    <p:extLst>
      <p:ext uri="{BB962C8B-B14F-4D97-AF65-F5344CB8AC3E}">
        <p14:creationId xmlns:p14="http://schemas.microsoft.com/office/powerpoint/2010/main" val="475088994"/>
      </p:ext>
    </p:extLst>
  </p:cSld>
  <p:clrMap bg1="lt1" tx1="dk1" bg2="lt2" tx2="dk2" accent1="accent1" accent2="accent2" accent3="accent3" accent4="accent4" accent5="accent5" accent6="accent6" hlink="hlink" folHlink="folHlink"/>
  <p:sldLayoutIdLst>
    <p:sldLayoutId id="2147483714" r:id="rId1"/>
    <p:sldLayoutId id="2147483715" r:id="rId2"/>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005F4B"/>
          </a:solidFill>
          <a:effectLst/>
          <a:latin typeface="Tahoma" panose="020B0604030504040204" pitchFamily="34" charset="0"/>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Tahoma" panose="020B0604030504040204" pitchFamily="34" charset="0"/>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mailto:Sales.Korea@veea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hyperlink" Target="https://team.veeam.com/brandspace/Pages/Presentations-Graphics.aspx"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team.veeam.com/brandspace/Pages/Presentations-Graphics.aspx" TargetMode="Externa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notesSlide" Target="../notesSlides/notesSlide25.xml"/><Relationship Id="rId16" Type="http://schemas.openxmlformats.org/officeDocument/2006/relationships/image" Target="../media/image51.svg"/><Relationship Id="rId20" Type="http://schemas.openxmlformats.org/officeDocument/2006/relationships/image" Target="../media/image55.svg"/><Relationship Id="rId1" Type="http://schemas.openxmlformats.org/officeDocument/2006/relationships/slideLayout" Target="../slideLayouts/slideLayout9.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19" Type="http://schemas.openxmlformats.org/officeDocument/2006/relationships/image" Target="../media/image54.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9.svg"/><Relationship Id="rId22" Type="http://schemas.openxmlformats.org/officeDocument/2006/relationships/image" Target="../media/image57.svg"/></Relationships>
</file>

<file path=ppt/slides/_rels/slide35.xml.rels><?xml version="1.0" encoding="UTF-8" standalone="yes"?>
<Relationships xmlns="http://schemas.openxmlformats.org/package/2006/relationships"><Relationship Id="rId3" Type="http://schemas.openxmlformats.org/officeDocument/2006/relationships/hyperlink" Target="https://team.veeam.com/brandspace/Pages/Presentations-Graphics.aspx"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team.veeam.com/brandspace/Pages/Presentations-Graphics.aspx"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team.veeam.com/brandspace/Pages/Presentations-Graphics.aspx"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D925E-64DA-49F7-A9B7-A0A4FB7F4073}"/>
              </a:ext>
            </a:extLst>
          </p:cNvPr>
          <p:cNvPicPr>
            <a:picLocks noChangeAspect="1"/>
          </p:cNvPicPr>
          <p:nvPr/>
        </p:nvPicPr>
        <p:blipFill rotWithShape="1">
          <a:blip r:embed="rId3"/>
          <a:srcRect l="-1652" t="13365" r="21981" b="14842"/>
          <a:stretch/>
        </p:blipFill>
        <p:spPr>
          <a:xfrm>
            <a:off x="3470520" y="182880"/>
            <a:ext cx="5673480" cy="4960621"/>
          </a:xfrm>
          <a:prstGeom prst="rect">
            <a:avLst/>
          </a:prstGeom>
        </p:spPr>
      </p:pic>
      <p:sp>
        <p:nvSpPr>
          <p:cNvPr id="2" name="Text Placeholder 1">
            <a:extLst>
              <a:ext uri="{FF2B5EF4-FFF2-40B4-BE49-F238E27FC236}">
                <a16:creationId xmlns:a16="http://schemas.microsoft.com/office/drawing/2014/main" id="{24DF6E37-BE4D-41BD-9A9B-C1D07AD6E9F1}"/>
              </a:ext>
            </a:extLst>
          </p:cNvPr>
          <p:cNvSpPr>
            <a:spLocks noGrp="1"/>
          </p:cNvSpPr>
          <p:nvPr>
            <p:ph type="body" sz="quarter" idx="10"/>
          </p:nvPr>
        </p:nvSpPr>
        <p:spPr>
          <a:xfrm>
            <a:off x="360000" y="1740754"/>
            <a:ext cx="7876178" cy="1661993"/>
          </a:xfrm>
        </p:spPr>
        <p:txBody>
          <a:bodyPr/>
          <a:lstStyle/>
          <a:p>
            <a:r>
              <a:rPr lang="en-US" altLang="ko-KR" sz="3600" dirty="0">
                <a:solidFill>
                  <a:srgbClr val="93EB20"/>
                </a:solidFill>
              </a:rPr>
              <a:t>AWS Data Protection </a:t>
            </a:r>
          </a:p>
          <a:p>
            <a:r>
              <a:rPr lang="en-US" altLang="ko-KR" sz="3600" dirty="0">
                <a:solidFill>
                  <a:srgbClr val="93EB20"/>
                </a:solidFill>
              </a:rPr>
              <a:t>with Veeam</a:t>
            </a:r>
          </a:p>
          <a:p>
            <a:r>
              <a:rPr lang="ko-KR" altLang="en-US" sz="3600" dirty="0"/>
              <a:t>소개 자료</a:t>
            </a:r>
            <a:endParaRPr lang="ko-KR" sz="3600" dirty="0"/>
          </a:p>
        </p:txBody>
      </p:sp>
      <p:sp>
        <p:nvSpPr>
          <p:cNvPr id="5" name="Text Placeholder 4">
            <a:extLst>
              <a:ext uri="{FF2B5EF4-FFF2-40B4-BE49-F238E27FC236}">
                <a16:creationId xmlns:a16="http://schemas.microsoft.com/office/drawing/2014/main" id="{5AE3B1BC-7719-465D-9176-FD38BE78257E}"/>
              </a:ext>
            </a:extLst>
          </p:cNvPr>
          <p:cNvSpPr>
            <a:spLocks noGrp="1"/>
          </p:cNvSpPr>
          <p:nvPr>
            <p:ph type="body" sz="quarter" idx="11"/>
          </p:nvPr>
        </p:nvSpPr>
        <p:spPr>
          <a:xfrm>
            <a:off x="360000" y="3805672"/>
            <a:ext cx="5624255" cy="553998"/>
          </a:xfrm>
        </p:spPr>
        <p:txBody>
          <a:bodyPr/>
          <a:lstStyle/>
          <a:p>
            <a:r>
              <a:rPr lang="en-US" dirty="0"/>
              <a:t>Veeam Software Korea</a:t>
            </a:r>
          </a:p>
          <a:p>
            <a:r>
              <a:rPr lang="en-US" altLang="ko-KR" sz="1600" dirty="0">
                <a:hlinkClick r:id="rId4"/>
              </a:rPr>
              <a:t>Sales.Korea@veeam.com</a:t>
            </a:r>
            <a:r>
              <a:rPr lang="en-US" altLang="ko-KR" sz="1600" dirty="0"/>
              <a:t>, 2021.02</a:t>
            </a:r>
          </a:p>
        </p:txBody>
      </p:sp>
      <p:sp>
        <p:nvSpPr>
          <p:cNvPr id="3" name="Rectangle 2">
            <a:extLst>
              <a:ext uri="{FF2B5EF4-FFF2-40B4-BE49-F238E27FC236}">
                <a16:creationId xmlns:a16="http://schemas.microsoft.com/office/drawing/2014/main" id="{AA808D04-32F2-44FF-B33C-D097A7CDDA66}"/>
              </a:ext>
            </a:extLst>
          </p:cNvPr>
          <p:cNvSpPr/>
          <p:nvPr/>
        </p:nvSpPr>
        <p:spPr>
          <a:xfrm>
            <a:off x="4458026" y="2421709"/>
            <a:ext cx="239168" cy="300082"/>
          </a:xfrm>
          <a:prstGeom prst="rect">
            <a:avLst/>
          </a:prstGeom>
        </p:spPr>
        <p:txBody>
          <a:bodyPr wrap="none">
            <a:spAutoFit/>
          </a:bodyPr>
          <a:lstStyle/>
          <a:p>
            <a:r>
              <a:rPr lang="ko-KR">
                <a:solidFill>
                  <a:srgbClr val="000000"/>
                </a:solidFill>
                <a:latin typeface="Tahoma" panose="020B0604030504040204" pitchFamily="34" charset="0"/>
              </a:rPr>
              <a:t> </a:t>
            </a:r>
          </a:p>
        </p:txBody>
      </p:sp>
    </p:spTree>
    <p:extLst>
      <p:ext uri="{BB962C8B-B14F-4D97-AF65-F5344CB8AC3E}">
        <p14:creationId xmlns:p14="http://schemas.microsoft.com/office/powerpoint/2010/main" val="19901754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82557A7-3025-4149-A05E-9C8011CD1516}"/>
              </a:ext>
            </a:extLst>
          </p:cNvPr>
          <p:cNvPicPr>
            <a:picLocks noChangeAspect="1"/>
          </p:cNvPicPr>
          <p:nvPr/>
        </p:nvPicPr>
        <p:blipFill>
          <a:blip r:embed="rId3"/>
          <a:stretch>
            <a:fillRect/>
          </a:stretch>
        </p:blipFill>
        <p:spPr>
          <a:xfrm>
            <a:off x="1461123" y="1224875"/>
            <a:ext cx="1736162" cy="2399717"/>
          </a:xfrm>
          <a:prstGeom prst="rect">
            <a:avLst/>
          </a:prstGeom>
        </p:spPr>
      </p:pic>
      <p:grpSp>
        <p:nvGrpSpPr>
          <p:cNvPr id="2" name="Group 1">
            <a:extLst>
              <a:ext uri="{FF2B5EF4-FFF2-40B4-BE49-F238E27FC236}">
                <a16:creationId xmlns:a16="http://schemas.microsoft.com/office/drawing/2014/main" id="{696A5F97-172E-C94C-AA6D-25435DD5F44F}"/>
              </a:ext>
            </a:extLst>
          </p:cNvPr>
          <p:cNvGrpSpPr/>
          <p:nvPr/>
        </p:nvGrpSpPr>
        <p:grpSpPr>
          <a:xfrm>
            <a:off x="3409039" y="1709975"/>
            <a:ext cx="4827995" cy="1723550"/>
            <a:chOff x="3409039" y="1738789"/>
            <a:chExt cx="4827995" cy="172355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738789"/>
              <a:ext cx="3854646" cy="646331"/>
            </a:xfrm>
            <a:prstGeom prst="rect">
              <a:avLst/>
            </a:prstGeom>
          </p:spPr>
          <p:txBody>
            <a:bodyPr wrap="square" rtlCol="0" anchor="ctr">
              <a:spAutoFit/>
            </a:bodyPr>
            <a:lstStyle/>
            <a:p>
              <a:pPr rtl="0"/>
              <a:r>
                <a:rPr lang="ko-KR" sz="3600">
                  <a:solidFill>
                    <a:srgbClr val="00E296"/>
                  </a:solidFill>
                  <a:latin typeface="Tahoma" panose="020B0604030504040204" pitchFamily="34" charset="0"/>
                </a:rPr>
                <a:t>비용 효율성</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385121"/>
              <a:ext cx="4827995" cy="1077218"/>
            </a:xfrm>
            <a:prstGeom prst="rect">
              <a:avLst/>
            </a:prstGeom>
          </p:spPr>
          <p:txBody>
            <a:bodyPr wrap="square" rtlCol="0" anchor="ctr">
              <a:spAutoFit/>
            </a:bodyPr>
            <a:lstStyle/>
            <a:p>
              <a:pPr rtl="0"/>
              <a:r>
                <a:rPr lang="ko-KR" sz="1600" dirty="0">
                  <a:solidFill>
                    <a:schemeClr val="bg1"/>
                  </a:solidFill>
                </a:rPr>
                <a:t>예상치 못한 비용 발생을 </a:t>
              </a:r>
              <a:r>
                <a:rPr lang="ko-KR" altLang="en-US" sz="1600" dirty="0">
                  <a:solidFill>
                    <a:schemeClr val="bg1"/>
                  </a:solidFill>
                </a:rPr>
                <a:t>사전에 방지하는</a:t>
              </a:r>
              <a:r>
                <a:rPr lang="ko-KR" sz="1600" dirty="0">
                  <a:solidFill>
                    <a:schemeClr val="bg1"/>
                  </a:solidFill>
                </a:rPr>
                <a:t> 업계 최초의 백업 비용 계산, 변경된 블록 추적, 장기 보존 및 규정 준수를 위한 </a:t>
              </a:r>
              <a:r>
                <a:rPr lang="ko-KR" sz="1600" dirty="0" err="1">
                  <a:solidFill>
                    <a:schemeClr val="bg1"/>
                  </a:solidFill>
                </a:rPr>
                <a:t>Amazon</a:t>
              </a:r>
              <a:r>
                <a:rPr lang="ko-KR" sz="1600" dirty="0">
                  <a:solidFill>
                    <a:schemeClr val="bg1"/>
                  </a:solidFill>
                </a:rPr>
                <a:t> S3로 백업하기 기능으로</a:t>
              </a:r>
              <a:r>
                <a:rPr lang="ko-KR" sz="1600" dirty="0">
                  <a:solidFill>
                    <a:srgbClr val="93EB20"/>
                  </a:solidFill>
                </a:rPr>
                <a:t> 클라우드 비용을 제어</a:t>
              </a:r>
            </a:p>
          </p:txBody>
        </p:sp>
      </p:grpSp>
    </p:spTree>
    <p:extLst>
      <p:ext uri="{BB962C8B-B14F-4D97-AF65-F5344CB8AC3E}">
        <p14:creationId xmlns:p14="http://schemas.microsoft.com/office/powerpoint/2010/main" val="1617794758"/>
      </p:ext>
    </p:extLst>
  </p:cSld>
  <p:clrMapOvr>
    <a:masterClrMapping/>
  </p:clrMapOvr>
  <p:transition>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3B20B7-CD96-A141-8E5C-B9C68B069491}"/>
              </a:ext>
            </a:extLst>
          </p:cNvPr>
          <p:cNvPicPr>
            <a:picLocks noChangeAspect="1"/>
          </p:cNvPicPr>
          <p:nvPr/>
        </p:nvPicPr>
        <p:blipFill>
          <a:blip r:embed="rId3"/>
          <a:stretch>
            <a:fillRect/>
          </a:stretch>
        </p:blipFill>
        <p:spPr>
          <a:xfrm>
            <a:off x="1461123" y="1224875"/>
            <a:ext cx="1736162" cy="2399717"/>
          </a:xfrm>
          <a:prstGeom prst="rect">
            <a:avLst/>
          </a:prstGeom>
        </p:spPr>
      </p:pic>
      <p:grpSp>
        <p:nvGrpSpPr>
          <p:cNvPr id="2" name="Group 1">
            <a:extLst>
              <a:ext uri="{FF2B5EF4-FFF2-40B4-BE49-F238E27FC236}">
                <a16:creationId xmlns:a16="http://schemas.microsoft.com/office/drawing/2014/main" id="{7C1F0426-C133-CB43-B15D-17402775ADC7}"/>
              </a:ext>
            </a:extLst>
          </p:cNvPr>
          <p:cNvGrpSpPr/>
          <p:nvPr/>
        </p:nvGrpSpPr>
        <p:grpSpPr>
          <a:xfrm>
            <a:off x="3409039" y="1709974"/>
            <a:ext cx="4827995" cy="1723551"/>
            <a:chOff x="3409039" y="1738789"/>
            <a:chExt cx="4827995" cy="1723551"/>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738789"/>
              <a:ext cx="3854646" cy="646331"/>
            </a:xfrm>
            <a:prstGeom prst="rect">
              <a:avLst/>
            </a:prstGeom>
          </p:spPr>
          <p:txBody>
            <a:bodyPr wrap="square" rtlCol="0" anchor="ctr">
              <a:spAutoFit/>
            </a:bodyPr>
            <a:lstStyle/>
            <a:p>
              <a:pPr rtl="0"/>
              <a:r>
                <a:rPr lang="ko-KR" sz="3600">
                  <a:solidFill>
                    <a:srgbClr val="00E296"/>
                  </a:solidFill>
                  <a:latin typeface="Tahoma" panose="020B0604030504040204" pitchFamily="34" charset="0"/>
                </a:rPr>
                <a:t>안전성</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385122"/>
              <a:ext cx="4827995" cy="1077218"/>
            </a:xfrm>
            <a:prstGeom prst="rect">
              <a:avLst/>
            </a:prstGeom>
          </p:spPr>
          <p:txBody>
            <a:bodyPr wrap="square" rtlCol="0" anchor="ctr">
              <a:spAutoFit/>
            </a:bodyPr>
            <a:lstStyle/>
            <a:p>
              <a:pPr rtl="0"/>
              <a:r>
                <a:rPr lang="ko-KR" sz="1600" dirty="0">
                  <a:solidFill>
                    <a:schemeClr val="bg1"/>
                  </a:solidFill>
                </a:rPr>
                <a:t>교차 계정 및 </a:t>
              </a:r>
              <a:r>
                <a:rPr lang="ko-KR" altLang="en-US" sz="1600" dirty="0">
                  <a:solidFill>
                    <a:schemeClr val="bg1"/>
                  </a:solidFill>
                </a:rPr>
                <a:t>교차</a:t>
              </a:r>
              <a:r>
                <a:rPr lang="ko-KR" sz="1600" dirty="0">
                  <a:solidFill>
                    <a:schemeClr val="bg1"/>
                  </a:solidFill>
                </a:rPr>
                <a:t> </a:t>
              </a:r>
              <a:r>
                <a:rPr lang="ko-KR" sz="1600" dirty="0" err="1">
                  <a:solidFill>
                    <a:schemeClr val="bg1"/>
                  </a:solidFill>
                </a:rPr>
                <a:t>리전</a:t>
              </a:r>
              <a:r>
                <a:rPr lang="ko-KR" sz="1600" dirty="0">
                  <a:solidFill>
                    <a:schemeClr val="bg1"/>
                  </a:solidFill>
                </a:rPr>
                <a:t> 백업, 복구 및 </a:t>
              </a:r>
              <a:r>
                <a:rPr lang="ko-KR" sz="1600" dirty="0" err="1">
                  <a:solidFill>
                    <a:schemeClr val="bg1"/>
                  </a:solidFill>
                </a:rPr>
                <a:t>DR을</a:t>
              </a:r>
              <a:r>
                <a:rPr lang="ko-KR" sz="1600" dirty="0">
                  <a:solidFill>
                    <a:schemeClr val="bg1"/>
                  </a:solidFill>
                </a:rPr>
                <a:t> 지원하고 </a:t>
              </a:r>
              <a:r>
                <a:rPr lang="ko-KR" altLang="en-US" sz="1600" dirty="0">
                  <a:solidFill>
                    <a:schemeClr val="bg1"/>
                  </a:solidFill>
                </a:rPr>
                <a:t>무차별적인 사이버</a:t>
              </a:r>
              <a:r>
                <a:rPr lang="ko-KR" sz="1600" dirty="0">
                  <a:solidFill>
                    <a:schemeClr val="bg1"/>
                  </a:solidFill>
                </a:rPr>
                <a:t> 공격을 방지하는 다단계 인증을 통해</a:t>
              </a:r>
              <a:r>
                <a:rPr lang="ko-KR" sz="1600" dirty="0">
                  <a:solidFill>
                    <a:srgbClr val="93EB20"/>
                  </a:solidFill>
                </a:rPr>
                <a:t> 백업 데이터가 안전하게 보안된 상태로 유지</a:t>
              </a:r>
            </a:p>
          </p:txBody>
        </p:sp>
      </p:grpSp>
    </p:spTree>
    <p:extLst>
      <p:ext uri="{BB962C8B-B14F-4D97-AF65-F5344CB8AC3E}">
        <p14:creationId xmlns:p14="http://schemas.microsoft.com/office/powerpoint/2010/main" val="1237731281"/>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17E96B-AD9C-E64E-83E8-7DC3AD4185E8}"/>
              </a:ext>
            </a:extLst>
          </p:cNvPr>
          <p:cNvPicPr>
            <a:picLocks noChangeAspect="1"/>
          </p:cNvPicPr>
          <p:nvPr/>
        </p:nvPicPr>
        <p:blipFill>
          <a:blip r:embed="rId3"/>
          <a:srcRect/>
          <a:stretch/>
        </p:blipFill>
        <p:spPr>
          <a:xfrm>
            <a:off x="1463040" y="1194148"/>
            <a:ext cx="1732328" cy="2393764"/>
          </a:xfrm>
          <a:prstGeom prst="rect">
            <a:avLst/>
          </a:prstGeom>
        </p:spPr>
      </p:pic>
      <p:grpSp>
        <p:nvGrpSpPr>
          <p:cNvPr id="2" name="Group 1">
            <a:extLst>
              <a:ext uri="{FF2B5EF4-FFF2-40B4-BE49-F238E27FC236}">
                <a16:creationId xmlns:a16="http://schemas.microsoft.com/office/drawing/2014/main" id="{BDDDBBF8-3E21-5049-B288-886729B7581D}"/>
              </a:ext>
            </a:extLst>
          </p:cNvPr>
          <p:cNvGrpSpPr/>
          <p:nvPr/>
        </p:nvGrpSpPr>
        <p:grpSpPr>
          <a:xfrm>
            <a:off x="3409039" y="1709974"/>
            <a:ext cx="5192268" cy="1600440"/>
            <a:chOff x="3409039" y="1738789"/>
            <a:chExt cx="5192268" cy="160044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738789"/>
              <a:ext cx="3854646" cy="646331"/>
            </a:xfrm>
            <a:prstGeom prst="rect">
              <a:avLst/>
            </a:prstGeom>
          </p:spPr>
          <p:txBody>
            <a:bodyPr wrap="square" rtlCol="0" anchor="ctr">
              <a:spAutoFit/>
            </a:bodyPr>
            <a:lstStyle/>
            <a:p>
              <a:pPr rtl="0"/>
              <a:r>
                <a:rPr lang="ko-KR" sz="3600">
                  <a:solidFill>
                    <a:srgbClr val="00E296"/>
                  </a:solidFill>
                  <a:latin typeface="Tahoma" panose="020B0604030504040204" pitchFamily="34" charset="0"/>
                </a:rPr>
                <a:t>클라우드 이동성</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508232"/>
              <a:ext cx="5192268" cy="830997"/>
            </a:xfrm>
            <a:prstGeom prst="rect">
              <a:avLst/>
            </a:prstGeom>
          </p:spPr>
          <p:txBody>
            <a:bodyPr wrap="square" rtlCol="0" anchor="ctr">
              <a:spAutoFit/>
            </a:bodyPr>
            <a:lstStyle/>
            <a:p>
              <a:pPr rtl="0"/>
              <a:r>
                <a:rPr lang="ko-KR" altLang="en-US" sz="1600" dirty="0">
                  <a:solidFill>
                    <a:schemeClr val="bg1"/>
                  </a:solidFill>
                </a:rPr>
                <a:t>손쉬운 </a:t>
              </a:r>
              <a:r>
                <a:rPr lang="ko-KR" sz="1600" dirty="0">
                  <a:solidFill>
                    <a:schemeClr val="bg1"/>
                  </a:solidFill>
                </a:rPr>
                <a:t>이식 가능한 백업 형식</a:t>
              </a:r>
              <a:r>
                <a:rPr lang="ko-KR" altLang="en-US" sz="1600" dirty="0">
                  <a:solidFill>
                    <a:schemeClr val="bg1"/>
                  </a:solidFill>
                </a:rPr>
                <a:t>으로</a:t>
              </a:r>
              <a:r>
                <a:rPr lang="en-US" altLang="ko-KR" sz="1600" dirty="0">
                  <a:solidFill>
                    <a:schemeClr val="bg1"/>
                  </a:solidFill>
                </a:rPr>
                <a:t>,</a:t>
              </a:r>
              <a:r>
                <a:rPr lang="ko-KR" sz="1600" dirty="0">
                  <a:solidFill>
                    <a:schemeClr val="bg1"/>
                  </a:solidFill>
                </a:rPr>
                <a:t> Veeam 백업 및 복제를 통해 지원되는 모든 환경과의 백업, 복구 및 마이그레이션 옵션</a:t>
              </a:r>
              <a:r>
                <a:rPr lang="ko-KR" altLang="en-US" sz="1600" dirty="0">
                  <a:solidFill>
                    <a:schemeClr val="bg1"/>
                  </a:solidFill>
                </a:rPr>
                <a:t>을 통해</a:t>
              </a:r>
              <a:r>
                <a:rPr lang="ko-KR" sz="1600" dirty="0">
                  <a:solidFill>
                    <a:srgbClr val="93EB20"/>
                  </a:solidFill>
                </a:rPr>
                <a:t> 원활한 데이터 </a:t>
              </a:r>
              <a:r>
                <a:rPr lang="ko-KR" sz="1600" dirty="0" err="1">
                  <a:solidFill>
                    <a:srgbClr val="93EB20"/>
                  </a:solidFill>
                </a:rPr>
                <a:t>이식성</a:t>
              </a:r>
              <a:r>
                <a:rPr lang="ko-KR" sz="1600" dirty="0">
                  <a:solidFill>
                    <a:srgbClr val="93EB20"/>
                  </a:solidFill>
                </a:rPr>
                <a:t> 확보</a:t>
              </a:r>
            </a:p>
          </p:txBody>
        </p:sp>
      </p:grpSp>
    </p:spTree>
    <p:extLst>
      <p:ext uri="{BB962C8B-B14F-4D97-AF65-F5344CB8AC3E}">
        <p14:creationId xmlns:p14="http://schemas.microsoft.com/office/powerpoint/2010/main" val="3322650472"/>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1D88DF7-0617-4E17-A766-DC8EC2016188}"/>
              </a:ext>
            </a:extLst>
          </p:cNvPr>
          <p:cNvSpPr>
            <a:spLocks noGrp="1"/>
          </p:cNvSpPr>
          <p:nvPr>
            <p:ph type="body" sz="quarter" idx="10"/>
          </p:nvPr>
        </p:nvSpPr>
        <p:spPr/>
        <p:txBody>
          <a:bodyPr/>
          <a:lstStyle/>
          <a:p>
            <a:pPr rtl="0"/>
            <a:r>
              <a:rPr lang="ko-KR"/>
              <a:t>최신 릴리스</a:t>
            </a:r>
          </a:p>
        </p:txBody>
      </p:sp>
      <p:sp>
        <p:nvSpPr>
          <p:cNvPr id="3" name="TextBox 2">
            <a:extLst>
              <a:ext uri="{FF2B5EF4-FFF2-40B4-BE49-F238E27FC236}">
                <a16:creationId xmlns:a16="http://schemas.microsoft.com/office/drawing/2014/main" id="{6FBA0ABF-1647-430F-9D68-3209EE333B7A}"/>
              </a:ext>
            </a:extLst>
          </p:cNvPr>
          <p:cNvSpPr txBox="1"/>
          <p:nvPr/>
        </p:nvSpPr>
        <p:spPr>
          <a:xfrm>
            <a:off x="-1021928" y="4928170"/>
            <a:ext cx="826348" cy="323165"/>
          </a:xfrm>
          <a:prstGeom prst="rect">
            <a:avLst/>
          </a:prstGeom>
          <a:noFill/>
        </p:spPr>
        <p:txBody>
          <a:bodyPr wrap="square" lIns="0" tIns="0" rIns="0" bIns="0" rtlCol="0" anchor="ctr">
            <a:spAutoFit/>
          </a:bodyPr>
          <a:lstStyle/>
          <a:p>
            <a:pPr algn="r" rtl="0"/>
            <a:br>
              <a:rPr lang="en-US" sz="700" b="1" dirty="0">
                <a:solidFill>
                  <a:srgbClr val="404040"/>
                </a:solidFill>
                <a:latin typeface="Tahoma" panose="020B0604030504040204" pitchFamily="34" charset="0"/>
                <a:hlinkClick r:id="rId2">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2"/>
              </a:rPr>
              <a:t>가이드 및 라이브러리</a:t>
            </a:r>
            <a:br>
              <a:rPr lang="en-US" sz="700" b="1" dirty="0">
                <a:solidFill>
                  <a:srgbClr val="404040"/>
                </a:solidFill>
                <a:latin typeface="Tahoma" panose="020B0604030504040204" pitchFamily="34" charset="0"/>
                <a:hlinkClick r:id="rId2">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2"/>
              </a:rPr>
              <a:t> 다운로드</a:t>
            </a:r>
          </a:p>
        </p:txBody>
      </p:sp>
    </p:spTree>
    <p:extLst>
      <p:ext uri="{BB962C8B-B14F-4D97-AF65-F5344CB8AC3E}">
        <p14:creationId xmlns:p14="http://schemas.microsoft.com/office/powerpoint/2010/main" val="19008919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스냅샷</a:t>
            </a:r>
          </a:p>
          <a:p>
            <a:pPr rtl="0"/>
            <a:r>
              <a:rPr lang="ko-KR" sz="3600" dirty="0">
                <a:solidFill>
                  <a:srgbClr val="00E296"/>
                </a:solidFill>
              </a:rPr>
              <a:t>복제</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4936471" cy="1015663"/>
          </a:xfrm>
          <a:prstGeom prst="rect">
            <a:avLst/>
          </a:prstGeom>
        </p:spPr>
        <p:txBody>
          <a:bodyPr wrap="square" rtlCol="0" anchor="ctr">
            <a:spAutoFit/>
          </a:bodyPr>
          <a:lstStyle/>
          <a:p>
            <a:pPr rtl="0"/>
            <a:r>
              <a:rPr lang="ko-KR" sz="2000" dirty="0">
                <a:solidFill>
                  <a:schemeClr val="bg1"/>
                </a:solidFill>
              </a:rPr>
              <a:t>AWS 재해 </a:t>
            </a:r>
            <a:r>
              <a:rPr lang="ko-KR" sz="2000">
                <a:solidFill>
                  <a:schemeClr val="bg1"/>
                </a:solidFill>
              </a:rPr>
              <a:t>복구를 위</a:t>
            </a:r>
            <a:r>
              <a:rPr lang="ko-KR" altLang="en-US" sz="2000">
                <a:solidFill>
                  <a:schemeClr val="bg1"/>
                </a:solidFill>
              </a:rPr>
              <a:t>한</a:t>
            </a:r>
            <a:r>
              <a:rPr lang="ko-KR" sz="2000">
                <a:solidFill>
                  <a:schemeClr val="bg1"/>
                </a:solidFill>
              </a:rPr>
              <a:t> </a:t>
            </a:r>
            <a:r>
              <a:rPr lang="ko-KR" altLang="en-US" sz="2000" dirty="0">
                <a:solidFill>
                  <a:schemeClr val="bg1"/>
                </a:solidFill>
              </a:rPr>
              <a:t>다중 </a:t>
            </a:r>
            <a:r>
              <a:rPr lang="ko-KR" sz="2000" dirty="0">
                <a:solidFill>
                  <a:schemeClr val="bg1"/>
                </a:solidFill>
              </a:rPr>
              <a:t>계정 및 </a:t>
            </a:r>
            <a:r>
              <a:rPr lang="ko-KR" sz="2000" dirty="0" err="1">
                <a:solidFill>
                  <a:schemeClr val="bg1"/>
                </a:solidFill>
              </a:rPr>
              <a:t>리전</a:t>
            </a:r>
            <a:r>
              <a:rPr lang="ko-KR" sz="2000" dirty="0">
                <a:solidFill>
                  <a:schemeClr val="bg1"/>
                </a:solidFill>
              </a:rPr>
              <a:t> </a:t>
            </a:r>
            <a:r>
              <a:rPr lang="ko-KR" altLang="en-US" sz="2000" dirty="0">
                <a:solidFill>
                  <a:schemeClr val="bg1"/>
                </a:solidFill>
              </a:rPr>
              <a:t>간</a:t>
            </a:r>
            <a:r>
              <a:rPr lang="ko-KR" sz="2000" dirty="0">
                <a:solidFill>
                  <a:schemeClr val="bg1"/>
                </a:solidFill>
              </a:rPr>
              <a:t>에 걸친 </a:t>
            </a:r>
            <a:r>
              <a:rPr lang="ko-KR" sz="2000" dirty="0" err="1">
                <a:solidFill>
                  <a:schemeClr val="bg1"/>
                </a:solidFill>
              </a:rPr>
              <a:t>Amazon</a:t>
            </a:r>
            <a:r>
              <a:rPr lang="ko-KR" sz="2000" dirty="0">
                <a:solidFill>
                  <a:schemeClr val="bg1"/>
                </a:solidFill>
              </a:rPr>
              <a:t> EBS 스냅샷 복제 및 복구</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dirty="0">
                <a:solidFill>
                  <a:srgbClr val="93EB20"/>
                </a:solidFill>
              </a:rPr>
              <a:t>재해 복구</a:t>
            </a:r>
          </a:p>
        </p:txBody>
      </p:sp>
      <p:pic>
        <p:nvPicPr>
          <p:cNvPr id="7" name="Picture 6">
            <a:extLst>
              <a:ext uri="{FF2B5EF4-FFF2-40B4-BE49-F238E27FC236}">
                <a16:creationId xmlns:a16="http://schemas.microsoft.com/office/drawing/2014/main" id="{E4F7DF44-6E1C-A248-992E-742A89100857}"/>
              </a:ext>
            </a:extLst>
          </p:cNvPr>
          <p:cNvPicPr>
            <a:picLocks noChangeAspect="1"/>
          </p:cNvPicPr>
          <p:nvPr/>
        </p:nvPicPr>
        <p:blipFill>
          <a:blip r:embed="rId3"/>
          <a:srcRect/>
          <a:stretch/>
        </p:blipFill>
        <p:spPr>
          <a:xfrm>
            <a:off x="1000042" y="1462118"/>
            <a:ext cx="2011679" cy="2219263"/>
          </a:xfrm>
          <a:prstGeom prst="rect">
            <a:avLst/>
          </a:prstGeom>
        </p:spPr>
      </p:pic>
    </p:spTree>
    <p:extLst>
      <p:ext uri="{BB962C8B-B14F-4D97-AF65-F5344CB8AC3E}">
        <p14:creationId xmlns:p14="http://schemas.microsoft.com/office/powerpoint/2010/main" val="1040751026"/>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변경된 블록 </a:t>
            </a:r>
            <a:endParaRPr lang="en-US" altLang="ko-KR" sz="3600" dirty="0">
              <a:solidFill>
                <a:srgbClr val="00E296"/>
              </a:solidFill>
            </a:endParaRPr>
          </a:p>
          <a:p>
            <a:pPr rtl="0"/>
            <a:r>
              <a:rPr lang="ko-KR" sz="3600" dirty="0">
                <a:solidFill>
                  <a:srgbClr val="00E296"/>
                </a:solidFill>
              </a:rPr>
              <a:t>추적</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3006564"/>
            <a:ext cx="4936471" cy="707886"/>
          </a:xfrm>
          <a:prstGeom prst="rect">
            <a:avLst/>
          </a:prstGeom>
        </p:spPr>
        <p:txBody>
          <a:bodyPr wrap="square" rtlCol="0" anchor="ctr">
            <a:spAutoFit/>
          </a:bodyPr>
          <a:lstStyle/>
          <a:p>
            <a:pPr rtl="0"/>
            <a:r>
              <a:rPr lang="ko-KR" sz="2000" dirty="0">
                <a:solidFill>
                  <a:schemeClr val="bg1"/>
                </a:solidFill>
              </a:rPr>
              <a:t>CBT 지원으로 백업 </a:t>
            </a:r>
            <a:r>
              <a:rPr lang="ko-KR" altLang="en-US" sz="2000" dirty="0">
                <a:solidFill>
                  <a:schemeClr val="bg1"/>
                </a:solidFill>
              </a:rPr>
              <a:t>시간</a:t>
            </a:r>
            <a:r>
              <a:rPr lang="ko-KR" sz="2000" dirty="0">
                <a:solidFill>
                  <a:schemeClr val="bg1"/>
                </a:solidFill>
              </a:rPr>
              <a:t> 및 비용 축소, 마지막 백업 이후 변경된 블록만 읽기</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비용 효율성</a:t>
            </a:r>
          </a:p>
        </p:txBody>
      </p:sp>
      <p:pic>
        <p:nvPicPr>
          <p:cNvPr id="8" name="Picture 7">
            <a:extLst>
              <a:ext uri="{FF2B5EF4-FFF2-40B4-BE49-F238E27FC236}">
                <a16:creationId xmlns:a16="http://schemas.microsoft.com/office/drawing/2014/main" id="{47C2DC1E-CC91-6245-A94A-1579260E4734}"/>
              </a:ext>
            </a:extLst>
          </p:cNvPr>
          <p:cNvPicPr>
            <a:picLocks noChangeAspect="1"/>
          </p:cNvPicPr>
          <p:nvPr/>
        </p:nvPicPr>
        <p:blipFill>
          <a:blip r:embed="rId3"/>
          <a:srcRect/>
          <a:stretch/>
        </p:blipFill>
        <p:spPr>
          <a:xfrm>
            <a:off x="1107756" y="1182827"/>
            <a:ext cx="1796250" cy="2777845"/>
          </a:xfrm>
          <a:prstGeom prst="rect">
            <a:avLst/>
          </a:prstGeom>
        </p:spPr>
      </p:pic>
    </p:spTree>
    <p:extLst>
      <p:ext uri="{BB962C8B-B14F-4D97-AF65-F5344CB8AC3E}">
        <p14:creationId xmlns:p14="http://schemas.microsoft.com/office/powerpoint/2010/main" val="1179408067"/>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altLang="en-US" sz="3600" dirty="0">
                <a:solidFill>
                  <a:srgbClr val="00E296"/>
                </a:solidFill>
              </a:rPr>
              <a:t>유연한</a:t>
            </a:r>
            <a:endParaRPr lang="en-US" altLang="ko-KR" sz="3600" dirty="0">
              <a:solidFill>
                <a:srgbClr val="00E296"/>
              </a:solidFill>
            </a:endParaRPr>
          </a:p>
          <a:p>
            <a:pPr rtl="0"/>
            <a:r>
              <a:rPr lang="ko-KR" sz="3600" dirty="0">
                <a:solidFill>
                  <a:srgbClr val="00E296"/>
                </a:solidFill>
              </a:rPr>
              <a:t>일정 조율</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4936471" cy="1015663"/>
          </a:xfrm>
          <a:prstGeom prst="rect">
            <a:avLst/>
          </a:prstGeom>
        </p:spPr>
        <p:txBody>
          <a:bodyPr wrap="square" rtlCol="0" anchor="ctr">
            <a:spAutoFit/>
          </a:bodyPr>
          <a:lstStyle/>
          <a:p>
            <a:r>
              <a:rPr lang="ko-KR" altLang="ko-KR" sz="2000" dirty="0">
                <a:solidFill>
                  <a:schemeClr val="bg1"/>
                </a:solidFill>
              </a:rPr>
              <a:t>비용 부담이 큰 구성 오류</a:t>
            </a:r>
            <a:r>
              <a:rPr lang="ko-KR" altLang="en-US" sz="2000" dirty="0">
                <a:solidFill>
                  <a:schemeClr val="bg1"/>
                </a:solidFill>
              </a:rPr>
              <a:t> 방지를 위해 </a:t>
            </a:r>
            <a:r>
              <a:rPr lang="ko-KR" sz="2000" dirty="0">
                <a:solidFill>
                  <a:schemeClr val="bg1"/>
                </a:solidFill>
              </a:rPr>
              <a:t>백업본과 </a:t>
            </a:r>
            <a:r>
              <a:rPr lang="ko-KR" sz="2000" dirty="0" err="1">
                <a:solidFill>
                  <a:schemeClr val="bg1"/>
                </a:solidFill>
              </a:rPr>
              <a:t>복제본</a:t>
            </a:r>
            <a:r>
              <a:rPr lang="ko-KR" sz="2000" dirty="0">
                <a:solidFill>
                  <a:schemeClr val="bg1"/>
                </a:solidFill>
              </a:rPr>
              <a:t> 모두에 대해 </a:t>
            </a:r>
            <a:r>
              <a:rPr lang="ko-KR" altLang="en-US" sz="2000" dirty="0">
                <a:solidFill>
                  <a:schemeClr val="bg1"/>
                </a:solidFill>
              </a:rPr>
              <a:t>단일 </a:t>
            </a:r>
            <a:r>
              <a:rPr lang="ko-KR" sz="2000" dirty="0">
                <a:solidFill>
                  <a:schemeClr val="bg1"/>
                </a:solidFill>
              </a:rPr>
              <a:t>정책 내에서 동일한 스냅샷을 활용</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비용 효율성</a:t>
            </a:r>
          </a:p>
        </p:txBody>
      </p:sp>
      <p:pic>
        <p:nvPicPr>
          <p:cNvPr id="7" name="Picture 6">
            <a:extLst>
              <a:ext uri="{FF2B5EF4-FFF2-40B4-BE49-F238E27FC236}">
                <a16:creationId xmlns:a16="http://schemas.microsoft.com/office/drawing/2014/main" id="{7BCBF08D-F103-D442-BCE6-E14C3D15D99E}"/>
              </a:ext>
            </a:extLst>
          </p:cNvPr>
          <p:cNvPicPr>
            <a:picLocks noChangeAspect="1"/>
          </p:cNvPicPr>
          <p:nvPr/>
        </p:nvPicPr>
        <p:blipFill>
          <a:blip r:embed="rId3"/>
          <a:srcRect/>
          <a:stretch/>
        </p:blipFill>
        <p:spPr>
          <a:xfrm>
            <a:off x="1000042" y="1182826"/>
            <a:ext cx="2011679" cy="2777847"/>
          </a:xfrm>
          <a:prstGeom prst="rect">
            <a:avLst/>
          </a:prstGeom>
        </p:spPr>
      </p:pic>
    </p:spTree>
    <p:extLst>
      <p:ext uri="{BB962C8B-B14F-4D97-AF65-F5344CB8AC3E}">
        <p14:creationId xmlns:p14="http://schemas.microsoft.com/office/powerpoint/2010/main" val="541061138"/>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비용 계산기 업데이트</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5222005" cy="1015663"/>
          </a:xfrm>
          <a:prstGeom prst="rect">
            <a:avLst/>
          </a:prstGeom>
        </p:spPr>
        <p:txBody>
          <a:bodyPr wrap="square" rtlCol="0" anchor="ctr">
            <a:spAutoFit/>
          </a:bodyPr>
          <a:lstStyle/>
          <a:p>
            <a:pPr rtl="0"/>
            <a:r>
              <a:rPr lang="ko-KR" sz="2000" dirty="0">
                <a:solidFill>
                  <a:schemeClr val="bg1"/>
                </a:solidFill>
              </a:rPr>
              <a:t>CBT 및 스냅샷 복제 사용량은 이제 정책의 어디에서나 계산기, UI 향상 기능, 실시간 액세스에 반영됨 </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비용 효율성</a:t>
            </a:r>
          </a:p>
        </p:txBody>
      </p:sp>
      <p:pic>
        <p:nvPicPr>
          <p:cNvPr id="7" name="Picture 6">
            <a:extLst>
              <a:ext uri="{FF2B5EF4-FFF2-40B4-BE49-F238E27FC236}">
                <a16:creationId xmlns:a16="http://schemas.microsoft.com/office/drawing/2014/main" id="{5C10FED2-7208-6A4B-98E3-CE8E268CBB2D}"/>
              </a:ext>
            </a:extLst>
          </p:cNvPr>
          <p:cNvPicPr>
            <a:picLocks noChangeAspect="1"/>
          </p:cNvPicPr>
          <p:nvPr/>
        </p:nvPicPr>
        <p:blipFill>
          <a:blip r:embed="rId3"/>
          <a:srcRect/>
          <a:stretch/>
        </p:blipFill>
        <p:spPr>
          <a:xfrm>
            <a:off x="1000042" y="1182826"/>
            <a:ext cx="2011679" cy="2777847"/>
          </a:xfrm>
          <a:prstGeom prst="rect">
            <a:avLst/>
          </a:prstGeom>
        </p:spPr>
      </p:pic>
    </p:spTree>
    <p:extLst>
      <p:ext uri="{BB962C8B-B14F-4D97-AF65-F5344CB8AC3E}">
        <p14:creationId xmlns:p14="http://schemas.microsoft.com/office/powerpoint/2010/main" val="2657106075"/>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애플리케이션 일관성</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5222005" cy="1015663"/>
          </a:xfrm>
          <a:prstGeom prst="rect">
            <a:avLst/>
          </a:prstGeom>
        </p:spPr>
        <p:txBody>
          <a:bodyPr wrap="square" rtlCol="0" anchor="ctr">
            <a:spAutoFit/>
          </a:bodyPr>
          <a:lstStyle/>
          <a:p>
            <a:pPr rtl="0"/>
            <a:r>
              <a:rPr lang="ko-KR" sz="2000" dirty="0">
                <a:solidFill>
                  <a:schemeClr val="bg1"/>
                </a:solidFill>
              </a:rPr>
              <a:t>데이터 손실의 완전한 차단을 위해 실행 중인 </a:t>
            </a:r>
            <a:r>
              <a:rPr lang="ko-KR" sz="2000" dirty="0" err="1">
                <a:solidFill>
                  <a:schemeClr val="bg1"/>
                </a:solidFill>
              </a:rPr>
              <a:t>Amazon</a:t>
            </a:r>
            <a:r>
              <a:rPr lang="ko-KR" sz="2000" dirty="0">
                <a:solidFill>
                  <a:schemeClr val="bg1"/>
                </a:solidFill>
              </a:rPr>
              <a:t> EC2 인스턴스의 애플리케이션 일관성이 보장된 스냅샷 및 백업 수행</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백업 및 복구</a:t>
            </a:r>
          </a:p>
        </p:txBody>
      </p:sp>
      <p:pic>
        <p:nvPicPr>
          <p:cNvPr id="7" name="Picture 6">
            <a:extLst>
              <a:ext uri="{FF2B5EF4-FFF2-40B4-BE49-F238E27FC236}">
                <a16:creationId xmlns:a16="http://schemas.microsoft.com/office/drawing/2014/main" id="{4AF9AF04-24A7-3A45-91D5-97C09080D557}"/>
              </a:ext>
            </a:extLst>
          </p:cNvPr>
          <p:cNvPicPr>
            <a:picLocks noChangeAspect="1"/>
          </p:cNvPicPr>
          <p:nvPr/>
        </p:nvPicPr>
        <p:blipFill>
          <a:blip r:embed="rId3"/>
          <a:srcRect/>
          <a:stretch/>
        </p:blipFill>
        <p:spPr>
          <a:xfrm>
            <a:off x="1000042" y="1388163"/>
            <a:ext cx="2011679" cy="2367173"/>
          </a:xfrm>
          <a:prstGeom prst="rect">
            <a:avLst/>
          </a:prstGeom>
        </p:spPr>
      </p:pic>
    </p:spTree>
    <p:extLst>
      <p:ext uri="{BB962C8B-B14F-4D97-AF65-F5344CB8AC3E}">
        <p14:creationId xmlns:p14="http://schemas.microsoft.com/office/powerpoint/2010/main" val="1409878173"/>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a:solidFill>
                  <a:srgbClr val="00E296"/>
                </a:solidFill>
              </a:rPr>
              <a:t>파일 수준 복구 향상 기능</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40" y="2852676"/>
            <a:ext cx="4471156" cy="1015663"/>
          </a:xfrm>
          <a:prstGeom prst="rect">
            <a:avLst/>
          </a:prstGeom>
        </p:spPr>
        <p:txBody>
          <a:bodyPr wrap="square" rtlCol="0" anchor="ctr">
            <a:spAutoFit/>
          </a:bodyPr>
          <a:lstStyle/>
          <a:p>
            <a:pPr rtl="0"/>
            <a:r>
              <a:rPr lang="ko-KR" sz="2000" dirty="0">
                <a:solidFill>
                  <a:schemeClr val="bg1"/>
                </a:solidFill>
              </a:rPr>
              <a:t>이제 파일 수준 복구에서 </a:t>
            </a:r>
            <a:r>
              <a:rPr lang="ko-KR" sz="2000" dirty="0" err="1">
                <a:solidFill>
                  <a:schemeClr val="bg1"/>
                </a:solidFill>
              </a:rPr>
              <a:t>Amazon</a:t>
            </a:r>
            <a:r>
              <a:rPr lang="ko-KR" sz="2000" dirty="0">
                <a:solidFill>
                  <a:schemeClr val="bg1"/>
                </a:solidFill>
              </a:rPr>
              <a:t> </a:t>
            </a:r>
            <a:r>
              <a:rPr lang="ko-KR" sz="2000" dirty="0" err="1">
                <a:solidFill>
                  <a:schemeClr val="bg1"/>
                </a:solidFill>
              </a:rPr>
              <a:t>Simple</a:t>
            </a:r>
            <a:r>
              <a:rPr lang="ko-KR" sz="2000" dirty="0">
                <a:solidFill>
                  <a:schemeClr val="bg1"/>
                </a:solidFill>
              </a:rPr>
              <a:t> </a:t>
            </a:r>
            <a:r>
              <a:rPr lang="ko-KR" sz="2000" dirty="0" err="1">
                <a:solidFill>
                  <a:schemeClr val="bg1"/>
                </a:solidFill>
              </a:rPr>
              <a:t>Queue</a:t>
            </a:r>
            <a:r>
              <a:rPr lang="ko-KR" sz="2000" dirty="0">
                <a:solidFill>
                  <a:schemeClr val="bg1"/>
                </a:solidFill>
              </a:rPr>
              <a:t> Service (</a:t>
            </a:r>
            <a:r>
              <a:rPr lang="ko-KR" sz="2000" dirty="0" err="1">
                <a:solidFill>
                  <a:schemeClr val="bg1"/>
                </a:solidFill>
              </a:rPr>
              <a:t>Amazon</a:t>
            </a:r>
            <a:r>
              <a:rPr lang="ko-KR" sz="2000" dirty="0">
                <a:solidFill>
                  <a:schemeClr val="bg1"/>
                </a:solidFill>
              </a:rPr>
              <a:t> SQS) 활용</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백업 및 복구</a:t>
            </a:r>
          </a:p>
        </p:txBody>
      </p:sp>
      <p:pic>
        <p:nvPicPr>
          <p:cNvPr id="9" name="Picture 8">
            <a:extLst>
              <a:ext uri="{FF2B5EF4-FFF2-40B4-BE49-F238E27FC236}">
                <a16:creationId xmlns:a16="http://schemas.microsoft.com/office/drawing/2014/main" id="{B7F1158E-0FF4-A849-84D2-7D74FC2648ED}"/>
              </a:ext>
            </a:extLst>
          </p:cNvPr>
          <p:cNvPicPr>
            <a:picLocks noChangeAspect="1"/>
          </p:cNvPicPr>
          <p:nvPr/>
        </p:nvPicPr>
        <p:blipFill>
          <a:blip r:embed="rId3"/>
          <a:srcRect/>
          <a:stretch/>
        </p:blipFill>
        <p:spPr>
          <a:xfrm>
            <a:off x="1000042" y="1182826"/>
            <a:ext cx="2011679" cy="2777847"/>
          </a:xfrm>
          <a:prstGeom prst="rect">
            <a:avLst/>
          </a:prstGeom>
        </p:spPr>
      </p:pic>
    </p:spTree>
    <p:extLst>
      <p:ext uri="{BB962C8B-B14F-4D97-AF65-F5344CB8AC3E}">
        <p14:creationId xmlns:p14="http://schemas.microsoft.com/office/powerpoint/2010/main" val="850501670"/>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C5697F5F-E23B-40E2-8404-A1480023747D}"/>
              </a:ext>
            </a:extLst>
          </p:cNvPr>
          <p:cNvCxnSpPr>
            <a:cxnSpLocks/>
          </p:cNvCxnSpPr>
          <p:nvPr/>
        </p:nvCxnSpPr>
        <p:spPr>
          <a:xfrm>
            <a:off x="3422453" y="791308"/>
            <a:ext cx="0" cy="3815861"/>
          </a:xfrm>
          <a:prstGeom prst="line">
            <a:avLst/>
          </a:prstGeom>
          <a:ln w="19050">
            <a:gradFill>
              <a:gsLst>
                <a:gs pos="52000">
                  <a:srgbClr val="43FFC0"/>
                </a:gs>
                <a:gs pos="0">
                  <a:srgbClr val="43FFC0">
                    <a:alpha val="0"/>
                  </a:srgbClr>
                </a:gs>
                <a:gs pos="100000">
                  <a:srgbClr val="43FFC0">
                    <a:alpha val="0"/>
                  </a:srgbClr>
                </a:gs>
              </a:gsLst>
              <a:lin ang="5400000" scaled="0"/>
            </a:gra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6448BA33-A76F-43F8-AA47-EC410F5284C6}"/>
              </a:ext>
            </a:extLst>
          </p:cNvPr>
          <p:cNvSpPr>
            <a:spLocks noGrp="1"/>
          </p:cNvSpPr>
          <p:nvPr>
            <p:ph type="body" sz="quarter" idx="10"/>
          </p:nvPr>
        </p:nvSpPr>
        <p:spPr/>
        <p:txBody>
          <a:bodyPr/>
          <a:lstStyle/>
          <a:p>
            <a:pPr algn="r" rtl="0"/>
            <a:r>
              <a:rPr lang="ko-KR"/>
              <a:t>주제</a:t>
            </a:r>
          </a:p>
        </p:txBody>
      </p:sp>
      <p:sp>
        <p:nvSpPr>
          <p:cNvPr id="52" name="Text Placeholder 51">
            <a:extLst>
              <a:ext uri="{FF2B5EF4-FFF2-40B4-BE49-F238E27FC236}">
                <a16:creationId xmlns:a16="http://schemas.microsoft.com/office/drawing/2014/main" id="{EDB28D6D-6527-478F-B811-605FA0C32F38}"/>
              </a:ext>
            </a:extLst>
          </p:cNvPr>
          <p:cNvSpPr>
            <a:spLocks noGrp="1"/>
          </p:cNvSpPr>
          <p:nvPr>
            <p:ph type="body" sz="quarter" idx="26"/>
          </p:nvPr>
        </p:nvSpPr>
        <p:spPr>
          <a:xfrm>
            <a:off x="3651731" y="935863"/>
            <a:ext cx="4507531" cy="215444"/>
          </a:xfrm>
        </p:spPr>
        <p:txBody>
          <a:bodyPr/>
          <a:lstStyle/>
          <a:p>
            <a:pPr rtl="0"/>
            <a:r>
              <a:rPr lang="ko-KR" sz="1800" dirty="0"/>
              <a:t>클라우드의 데이터 손실</a:t>
            </a:r>
          </a:p>
        </p:txBody>
      </p:sp>
      <p:sp>
        <p:nvSpPr>
          <p:cNvPr id="56" name="Text Placeholder 55">
            <a:extLst>
              <a:ext uri="{FF2B5EF4-FFF2-40B4-BE49-F238E27FC236}">
                <a16:creationId xmlns:a16="http://schemas.microsoft.com/office/drawing/2014/main" id="{32088C57-74AD-408C-A743-D94B49858C06}"/>
              </a:ext>
            </a:extLst>
          </p:cNvPr>
          <p:cNvSpPr>
            <a:spLocks noGrp="1"/>
          </p:cNvSpPr>
          <p:nvPr>
            <p:ph type="body" sz="quarter" idx="27"/>
          </p:nvPr>
        </p:nvSpPr>
        <p:spPr>
          <a:xfrm>
            <a:off x="3656211" y="2812065"/>
            <a:ext cx="4139633" cy="223103"/>
          </a:xfrm>
        </p:spPr>
        <p:txBody>
          <a:bodyPr/>
          <a:lstStyle/>
          <a:p>
            <a:pPr rtl="0"/>
            <a:r>
              <a:rPr lang="ko-KR" altLang="en-US" sz="1800" dirty="0"/>
              <a:t>비용 최적화</a:t>
            </a:r>
            <a:endParaRPr lang="en-US" altLang="ko-KR" sz="1800" dirty="0"/>
          </a:p>
        </p:txBody>
      </p:sp>
      <p:sp>
        <p:nvSpPr>
          <p:cNvPr id="57" name="Text Placeholder 56">
            <a:extLst>
              <a:ext uri="{FF2B5EF4-FFF2-40B4-BE49-F238E27FC236}">
                <a16:creationId xmlns:a16="http://schemas.microsoft.com/office/drawing/2014/main" id="{B150559D-1F21-4D66-94F2-5904E9A34574}"/>
              </a:ext>
            </a:extLst>
          </p:cNvPr>
          <p:cNvSpPr>
            <a:spLocks noGrp="1"/>
          </p:cNvSpPr>
          <p:nvPr>
            <p:ph type="body" sz="quarter" idx="28"/>
          </p:nvPr>
        </p:nvSpPr>
        <p:spPr>
          <a:xfrm>
            <a:off x="3651731" y="2176625"/>
            <a:ext cx="4139633" cy="220142"/>
          </a:xfrm>
        </p:spPr>
        <p:txBody>
          <a:bodyPr/>
          <a:lstStyle/>
          <a:p>
            <a:pPr rtl="0"/>
            <a:r>
              <a:rPr lang="ko-KR" sz="1800" dirty="0"/>
              <a:t>최신 릴리스</a:t>
            </a:r>
          </a:p>
        </p:txBody>
      </p:sp>
      <p:sp>
        <p:nvSpPr>
          <p:cNvPr id="58" name="Text Placeholder 57">
            <a:extLst>
              <a:ext uri="{FF2B5EF4-FFF2-40B4-BE49-F238E27FC236}">
                <a16:creationId xmlns:a16="http://schemas.microsoft.com/office/drawing/2014/main" id="{8390F8B9-747E-454D-95F9-0BAD82D7BD1E}"/>
              </a:ext>
            </a:extLst>
          </p:cNvPr>
          <p:cNvSpPr>
            <a:spLocks noGrp="1"/>
          </p:cNvSpPr>
          <p:nvPr>
            <p:ph type="body" sz="quarter" idx="29"/>
          </p:nvPr>
        </p:nvSpPr>
        <p:spPr>
          <a:xfrm>
            <a:off x="3656211" y="3445330"/>
            <a:ext cx="4139633" cy="220142"/>
          </a:xfrm>
        </p:spPr>
        <p:txBody>
          <a:bodyPr/>
          <a:lstStyle/>
          <a:p>
            <a:pPr rtl="0"/>
            <a:r>
              <a:rPr lang="ko-KR" altLang="en-US" sz="1800" dirty="0"/>
              <a:t>일반 구성</a:t>
            </a:r>
            <a:endParaRPr lang="ko-KR" sz="1800" dirty="0"/>
          </a:p>
        </p:txBody>
      </p:sp>
      <p:sp>
        <p:nvSpPr>
          <p:cNvPr id="59" name="Text Placeholder 58">
            <a:extLst>
              <a:ext uri="{FF2B5EF4-FFF2-40B4-BE49-F238E27FC236}">
                <a16:creationId xmlns:a16="http://schemas.microsoft.com/office/drawing/2014/main" id="{376788C3-98E8-4144-A764-0E49FE4C1EC9}"/>
              </a:ext>
            </a:extLst>
          </p:cNvPr>
          <p:cNvSpPr>
            <a:spLocks noGrp="1"/>
          </p:cNvSpPr>
          <p:nvPr>
            <p:ph type="body" sz="quarter" idx="30"/>
          </p:nvPr>
        </p:nvSpPr>
        <p:spPr>
          <a:xfrm>
            <a:off x="3656211" y="4075634"/>
            <a:ext cx="4139633" cy="215444"/>
          </a:xfrm>
        </p:spPr>
        <p:txBody>
          <a:bodyPr/>
          <a:lstStyle/>
          <a:p>
            <a:pPr rtl="0"/>
            <a:r>
              <a:rPr lang="ko-KR" sz="1800" dirty="0"/>
              <a:t>질문과 답변</a:t>
            </a:r>
          </a:p>
        </p:txBody>
      </p:sp>
      <p:sp>
        <p:nvSpPr>
          <p:cNvPr id="33" name="Oval 32">
            <a:extLst>
              <a:ext uri="{FF2B5EF4-FFF2-40B4-BE49-F238E27FC236}">
                <a16:creationId xmlns:a16="http://schemas.microsoft.com/office/drawing/2014/main" id="{DFC24F5E-79AF-451D-B93C-778815F87891}"/>
              </a:ext>
            </a:extLst>
          </p:cNvPr>
          <p:cNvSpPr/>
          <p:nvPr/>
        </p:nvSpPr>
        <p:spPr bwMode="auto">
          <a:xfrm>
            <a:off x="3385641" y="1003842"/>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4" name="Oval 33">
            <a:extLst>
              <a:ext uri="{FF2B5EF4-FFF2-40B4-BE49-F238E27FC236}">
                <a16:creationId xmlns:a16="http://schemas.microsoft.com/office/drawing/2014/main" id="{257607E2-CC11-4DE8-8D75-6997B85FD02E}"/>
              </a:ext>
            </a:extLst>
          </p:cNvPr>
          <p:cNvSpPr/>
          <p:nvPr/>
        </p:nvSpPr>
        <p:spPr bwMode="auto">
          <a:xfrm>
            <a:off x="3385641" y="1631796"/>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5" name="Oval 34">
            <a:extLst>
              <a:ext uri="{FF2B5EF4-FFF2-40B4-BE49-F238E27FC236}">
                <a16:creationId xmlns:a16="http://schemas.microsoft.com/office/drawing/2014/main" id="{DAA7BF7D-B0B3-4179-867F-B90EA27F35F8}"/>
              </a:ext>
            </a:extLst>
          </p:cNvPr>
          <p:cNvSpPr/>
          <p:nvPr/>
        </p:nvSpPr>
        <p:spPr bwMode="auto">
          <a:xfrm>
            <a:off x="3385641" y="2259750"/>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6" name="Oval 35">
            <a:extLst>
              <a:ext uri="{FF2B5EF4-FFF2-40B4-BE49-F238E27FC236}">
                <a16:creationId xmlns:a16="http://schemas.microsoft.com/office/drawing/2014/main" id="{70537002-1F52-43E0-9CF0-15B5D40ADA15}"/>
              </a:ext>
            </a:extLst>
          </p:cNvPr>
          <p:cNvSpPr/>
          <p:nvPr/>
        </p:nvSpPr>
        <p:spPr bwMode="auto">
          <a:xfrm>
            <a:off x="3385641" y="2887704"/>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64C023F7-01B2-4E5B-B16E-847FF5CA0EB1}"/>
              </a:ext>
            </a:extLst>
          </p:cNvPr>
          <p:cNvSpPr/>
          <p:nvPr/>
        </p:nvSpPr>
        <p:spPr bwMode="auto">
          <a:xfrm>
            <a:off x="3385641" y="3515658"/>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8" name="Oval 37">
            <a:extLst>
              <a:ext uri="{FF2B5EF4-FFF2-40B4-BE49-F238E27FC236}">
                <a16:creationId xmlns:a16="http://schemas.microsoft.com/office/drawing/2014/main" id="{4EADE3E1-B796-4E4F-B5E3-BB9BE993033C}"/>
              </a:ext>
            </a:extLst>
          </p:cNvPr>
          <p:cNvSpPr/>
          <p:nvPr/>
        </p:nvSpPr>
        <p:spPr bwMode="auto">
          <a:xfrm>
            <a:off x="3385641" y="4143613"/>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64" name="TextBox 63">
            <a:extLst>
              <a:ext uri="{FF2B5EF4-FFF2-40B4-BE49-F238E27FC236}">
                <a16:creationId xmlns:a16="http://schemas.microsoft.com/office/drawing/2014/main" id="{A5E672F2-5106-42D4-8955-1423ADBF2031}"/>
              </a:ext>
            </a:extLst>
          </p:cNvPr>
          <p:cNvSpPr txBox="1"/>
          <p:nvPr/>
        </p:nvSpPr>
        <p:spPr>
          <a:xfrm>
            <a:off x="-1021928" y="4928170"/>
            <a:ext cx="826348" cy="323165"/>
          </a:xfrm>
          <a:prstGeom prst="rect">
            <a:avLst/>
          </a:prstGeom>
          <a:noFill/>
        </p:spPr>
        <p:txBody>
          <a:bodyPr wrap="square" lIns="0" tIns="0" rIns="0" bIns="0" rtlCol="0" anchor="ctr">
            <a:spAutoFit/>
          </a:bodyPr>
          <a:lstStyle/>
          <a:p>
            <a:pPr algn="r" rtl="0"/>
            <a:br>
              <a:rPr lang="en-US" sz="700" b="1" dirty="0">
                <a:solidFill>
                  <a:srgbClr val="404040"/>
                </a:solidFill>
                <a:latin typeface="Tahoma" panose="020B0604030504040204" pitchFamily="34" charset="0"/>
                <a:hlinkClick r:id="rId2">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2"/>
              </a:rPr>
              <a:t>가이드 및 라이브러리</a:t>
            </a:r>
            <a:br>
              <a:rPr lang="en-US" sz="700" b="1" dirty="0">
                <a:solidFill>
                  <a:srgbClr val="404040"/>
                </a:solidFill>
                <a:latin typeface="Tahoma" panose="020B0604030504040204" pitchFamily="34" charset="0"/>
                <a:hlinkClick r:id="rId2">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2"/>
              </a:rPr>
              <a:t> 다운로드</a:t>
            </a:r>
          </a:p>
        </p:txBody>
      </p:sp>
      <p:sp>
        <p:nvSpPr>
          <p:cNvPr id="19" name="Text Placeholder 51">
            <a:extLst>
              <a:ext uri="{FF2B5EF4-FFF2-40B4-BE49-F238E27FC236}">
                <a16:creationId xmlns:a16="http://schemas.microsoft.com/office/drawing/2014/main" id="{D1A9F9BD-E62E-A945-BFFB-92876DE5FA40}"/>
              </a:ext>
            </a:extLst>
          </p:cNvPr>
          <p:cNvSpPr txBox="1">
            <a:spLocks/>
          </p:cNvSpPr>
          <p:nvPr/>
        </p:nvSpPr>
        <p:spPr>
          <a:xfrm>
            <a:off x="3651730" y="1566605"/>
            <a:ext cx="4507531" cy="215444"/>
          </a:xfrm>
          <a:prstGeom prst="rect">
            <a:avLst/>
          </a:prstGeom>
        </p:spPr>
        <p:txBody>
          <a:bodyPr vert="horz" wrap="square" lIns="0" tIns="0" rIns="0" bIns="0" rtlCol="0" anchor="ctr">
            <a:noAutofit/>
          </a:bodyPr>
          <a:lstStyle>
            <a:lvl1pPr marL="0" indent="0" algn="l" defTabSz="686030" rtl="0" eaLnBrk="1" latinLnBrk="0" hangingPunct="1">
              <a:lnSpc>
                <a:spcPct val="100000"/>
              </a:lnSpc>
              <a:spcBef>
                <a:spcPts val="0"/>
              </a:spcBef>
              <a:buSzPct val="90000"/>
              <a:buFont typeface="Arial" pitchFamily="34" charset="0"/>
              <a:buNone/>
              <a:defRPr sz="1200" kern="1200" spc="0" baseline="0">
                <a:solidFill>
                  <a:schemeClr val="bg1"/>
                </a:solidFill>
                <a:latin typeface="Tahoma" panose="020B0604030504040204" pitchFamily="34" charset="0"/>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ko-KR" sz="1800" dirty="0"/>
              <a:t>Veeam </a:t>
            </a:r>
            <a:r>
              <a:rPr lang="ko-KR" sz="1800" dirty="0" err="1"/>
              <a:t>Backup</a:t>
            </a:r>
            <a:r>
              <a:rPr lang="ko-KR" sz="1800" dirty="0"/>
              <a:t> </a:t>
            </a:r>
            <a:r>
              <a:rPr lang="ko-KR" sz="1800" i="1" dirty="0"/>
              <a:t>for AWS </a:t>
            </a:r>
          </a:p>
        </p:txBody>
      </p:sp>
    </p:spTree>
    <p:extLst>
      <p:ext uri="{BB962C8B-B14F-4D97-AF65-F5344CB8AC3E}">
        <p14:creationId xmlns:p14="http://schemas.microsoft.com/office/powerpoint/2010/main" val="325116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파일 수준 복구</a:t>
            </a:r>
            <a:r>
              <a:rPr lang="ko-KR" altLang="en-US" sz="3600" dirty="0">
                <a:solidFill>
                  <a:srgbClr val="00E296"/>
                </a:solidFill>
              </a:rPr>
              <a:t>를 위한 중계 </a:t>
            </a:r>
            <a:r>
              <a:rPr lang="ko-KR" sz="3600" dirty="0">
                <a:solidFill>
                  <a:srgbClr val="00E296"/>
                </a:solidFill>
              </a:rPr>
              <a:t>프록시</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3006564"/>
            <a:ext cx="5222005" cy="707886"/>
          </a:xfrm>
          <a:prstGeom prst="rect">
            <a:avLst/>
          </a:prstGeom>
        </p:spPr>
        <p:txBody>
          <a:bodyPr wrap="square" rtlCol="0" anchor="ctr">
            <a:spAutoFit/>
          </a:bodyPr>
          <a:lstStyle/>
          <a:p>
            <a:pPr rtl="0"/>
            <a:r>
              <a:rPr lang="ko-KR" sz="2000" dirty="0">
                <a:solidFill>
                  <a:schemeClr val="bg1"/>
                </a:solidFill>
              </a:rPr>
              <a:t>파일 </a:t>
            </a:r>
            <a:r>
              <a:rPr lang="ko-KR" sz="2000">
                <a:solidFill>
                  <a:schemeClr val="bg1"/>
                </a:solidFill>
              </a:rPr>
              <a:t>수준 복구</a:t>
            </a:r>
            <a:r>
              <a:rPr lang="ko-KR" altLang="en-US" sz="2000">
                <a:solidFill>
                  <a:schemeClr val="bg1"/>
                </a:solidFill>
              </a:rPr>
              <a:t>를 위해</a:t>
            </a:r>
            <a:r>
              <a:rPr lang="ko-KR" sz="2000">
                <a:solidFill>
                  <a:schemeClr val="bg1"/>
                </a:solidFill>
              </a:rPr>
              <a:t> </a:t>
            </a:r>
            <a:r>
              <a:rPr lang="ko-KR" altLang="en-US" sz="2000">
                <a:solidFill>
                  <a:schemeClr val="bg1"/>
                </a:solidFill>
              </a:rPr>
              <a:t>중계</a:t>
            </a:r>
            <a:r>
              <a:rPr lang="ko-KR" sz="2000">
                <a:solidFill>
                  <a:schemeClr val="bg1"/>
                </a:solidFill>
              </a:rPr>
              <a:t> </a:t>
            </a:r>
            <a:r>
              <a:rPr lang="ko-KR" sz="2000" dirty="0">
                <a:solidFill>
                  <a:schemeClr val="bg1"/>
                </a:solidFill>
              </a:rPr>
              <a:t>프록시와 서명된 SSL 인증서를 활용하여 보안 강화</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백업 및 복구</a:t>
            </a:r>
          </a:p>
        </p:txBody>
      </p:sp>
      <p:pic>
        <p:nvPicPr>
          <p:cNvPr id="9" name="Picture 8">
            <a:extLst>
              <a:ext uri="{FF2B5EF4-FFF2-40B4-BE49-F238E27FC236}">
                <a16:creationId xmlns:a16="http://schemas.microsoft.com/office/drawing/2014/main" id="{680AA0F0-8D55-F347-8B5D-C878B86FB431}"/>
              </a:ext>
            </a:extLst>
          </p:cNvPr>
          <p:cNvPicPr>
            <a:picLocks noChangeAspect="1"/>
          </p:cNvPicPr>
          <p:nvPr/>
        </p:nvPicPr>
        <p:blipFill>
          <a:blip r:embed="rId3"/>
          <a:srcRect/>
          <a:stretch/>
        </p:blipFill>
        <p:spPr>
          <a:xfrm>
            <a:off x="1000042" y="1182826"/>
            <a:ext cx="2011679" cy="2777847"/>
          </a:xfrm>
          <a:prstGeom prst="rect">
            <a:avLst/>
          </a:prstGeom>
        </p:spPr>
      </p:pic>
    </p:spTree>
    <p:extLst>
      <p:ext uri="{BB962C8B-B14F-4D97-AF65-F5344CB8AC3E}">
        <p14:creationId xmlns:p14="http://schemas.microsoft.com/office/powerpoint/2010/main" val="1696379876"/>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a:solidFill>
                  <a:srgbClr val="00E296"/>
                </a:solidFill>
              </a:rPr>
              <a:t>자동</a:t>
            </a:r>
          </a:p>
          <a:p>
            <a:pPr rtl="0"/>
            <a:r>
              <a:rPr lang="ko-KR" sz="3600">
                <a:solidFill>
                  <a:srgbClr val="00E296"/>
                </a:solidFill>
              </a:rPr>
              <a:t>시작</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40" y="3006564"/>
            <a:ext cx="4456288" cy="707886"/>
          </a:xfrm>
          <a:prstGeom prst="rect">
            <a:avLst/>
          </a:prstGeom>
        </p:spPr>
        <p:txBody>
          <a:bodyPr wrap="square" rtlCol="0" anchor="ctr">
            <a:spAutoFit/>
          </a:bodyPr>
          <a:lstStyle/>
          <a:p>
            <a:pPr rtl="0"/>
            <a:r>
              <a:rPr lang="ko-KR" sz="2000" dirty="0">
                <a:solidFill>
                  <a:schemeClr val="bg1"/>
                </a:solidFill>
              </a:rPr>
              <a:t>이제 복구된 </a:t>
            </a:r>
            <a:r>
              <a:rPr lang="ko-KR" sz="2000" dirty="0" err="1">
                <a:solidFill>
                  <a:schemeClr val="bg1"/>
                </a:solidFill>
              </a:rPr>
              <a:t>Amazon</a:t>
            </a:r>
            <a:r>
              <a:rPr lang="ko-KR" sz="2000" dirty="0">
                <a:solidFill>
                  <a:schemeClr val="bg1"/>
                </a:solidFill>
              </a:rPr>
              <a:t> EC2에 수동 개입 없이 자동으로 </a:t>
            </a:r>
            <a:r>
              <a:rPr lang="en-US" altLang="ko-KR" sz="2000" dirty="0">
                <a:solidFill>
                  <a:schemeClr val="bg1"/>
                </a:solidFill>
              </a:rPr>
              <a:t>Power-On</a:t>
            </a:r>
            <a:r>
              <a:rPr lang="ko-KR" sz="2000" dirty="0">
                <a:solidFill>
                  <a:schemeClr val="bg1"/>
                </a:solidFill>
              </a:rPr>
              <a:t> </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백업 및 복구</a:t>
            </a:r>
          </a:p>
        </p:txBody>
      </p:sp>
      <p:pic>
        <p:nvPicPr>
          <p:cNvPr id="7" name="Picture 6">
            <a:extLst>
              <a:ext uri="{FF2B5EF4-FFF2-40B4-BE49-F238E27FC236}">
                <a16:creationId xmlns:a16="http://schemas.microsoft.com/office/drawing/2014/main" id="{267255EF-9C3D-AB43-B9EE-0C1291EFBFD5}"/>
              </a:ext>
            </a:extLst>
          </p:cNvPr>
          <p:cNvPicPr>
            <a:picLocks noChangeAspect="1"/>
          </p:cNvPicPr>
          <p:nvPr/>
        </p:nvPicPr>
        <p:blipFill>
          <a:blip r:embed="rId3"/>
          <a:srcRect/>
          <a:stretch/>
        </p:blipFill>
        <p:spPr>
          <a:xfrm>
            <a:off x="1000042" y="1182826"/>
            <a:ext cx="2011679" cy="2777847"/>
          </a:xfrm>
          <a:prstGeom prst="rect">
            <a:avLst/>
          </a:prstGeom>
        </p:spPr>
      </p:pic>
    </p:spTree>
    <p:extLst>
      <p:ext uri="{BB962C8B-B14F-4D97-AF65-F5344CB8AC3E}">
        <p14:creationId xmlns:p14="http://schemas.microsoft.com/office/powerpoint/2010/main" val="3025793505"/>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a:solidFill>
                  <a:srgbClr val="00E296"/>
                </a:solidFill>
              </a:rPr>
              <a:t>퍼블릭</a:t>
            </a:r>
          </a:p>
          <a:p>
            <a:pPr rtl="0"/>
            <a:r>
              <a:rPr lang="ko-KR" sz="3600">
                <a:solidFill>
                  <a:srgbClr val="00E296"/>
                </a:solidFill>
              </a:rPr>
              <a:t>RESTful API</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5504501" cy="1015663"/>
          </a:xfrm>
          <a:prstGeom prst="rect">
            <a:avLst/>
          </a:prstGeom>
        </p:spPr>
        <p:txBody>
          <a:bodyPr wrap="square" rtlCol="0" anchor="ctr">
            <a:spAutoFit/>
          </a:bodyPr>
          <a:lstStyle/>
          <a:p>
            <a:pPr rtl="0"/>
            <a:r>
              <a:rPr lang="ko-KR" sz="2000" dirty="0">
                <a:solidFill>
                  <a:schemeClr val="bg1"/>
                </a:solidFill>
              </a:rPr>
              <a:t>Veeam </a:t>
            </a:r>
            <a:r>
              <a:rPr lang="ko-KR" sz="2000" dirty="0" err="1">
                <a:solidFill>
                  <a:schemeClr val="bg1"/>
                </a:solidFill>
              </a:rPr>
              <a:t>Backup</a:t>
            </a:r>
            <a:r>
              <a:rPr lang="ko-KR" sz="2000" dirty="0">
                <a:solidFill>
                  <a:schemeClr val="bg1"/>
                </a:solidFill>
              </a:rPr>
              <a:t> </a:t>
            </a:r>
            <a:r>
              <a:rPr lang="ko-KR" sz="2000" i="1" dirty="0">
                <a:solidFill>
                  <a:schemeClr val="bg1"/>
                </a:solidFill>
              </a:rPr>
              <a:t>for </a:t>
            </a:r>
            <a:r>
              <a:rPr lang="ko-KR" sz="2000" i="1" dirty="0" err="1">
                <a:solidFill>
                  <a:schemeClr val="bg1"/>
                </a:solidFill>
              </a:rPr>
              <a:t>AWS</a:t>
            </a:r>
            <a:r>
              <a:rPr lang="ko-KR" sz="2000" dirty="0" err="1">
                <a:solidFill>
                  <a:schemeClr val="bg1"/>
                </a:solidFill>
              </a:rPr>
              <a:t>에</a:t>
            </a:r>
            <a:r>
              <a:rPr lang="ko-KR" sz="2000" dirty="0">
                <a:solidFill>
                  <a:schemeClr val="bg1"/>
                </a:solidFill>
              </a:rPr>
              <a:t> 안전하게 연결, 통합</a:t>
            </a:r>
            <a:r>
              <a:rPr lang="en-US" altLang="ko-KR" sz="2000" dirty="0">
                <a:solidFill>
                  <a:schemeClr val="bg1"/>
                </a:solidFill>
              </a:rPr>
              <a:t> </a:t>
            </a:r>
            <a:r>
              <a:rPr lang="ko-KR" altLang="en-US" sz="2000" dirty="0">
                <a:solidFill>
                  <a:schemeClr val="bg1"/>
                </a:solidFill>
              </a:rPr>
              <a:t>및</a:t>
            </a:r>
            <a:r>
              <a:rPr lang="ko-KR" sz="2000" dirty="0">
                <a:solidFill>
                  <a:schemeClr val="bg1"/>
                </a:solidFill>
              </a:rPr>
              <a:t> 관리하는 외부 워크플로 및 애플리케이션을 통합하고 구축</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자동화</a:t>
            </a:r>
          </a:p>
        </p:txBody>
      </p:sp>
      <p:pic>
        <p:nvPicPr>
          <p:cNvPr id="7" name="Picture 6">
            <a:extLst>
              <a:ext uri="{FF2B5EF4-FFF2-40B4-BE49-F238E27FC236}">
                <a16:creationId xmlns:a16="http://schemas.microsoft.com/office/drawing/2014/main" id="{AFEC96CC-698E-0A4D-A360-70019C494BFC}"/>
              </a:ext>
            </a:extLst>
          </p:cNvPr>
          <p:cNvPicPr>
            <a:picLocks noChangeAspect="1"/>
          </p:cNvPicPr>
          <p:nvPr/>
        </p:nvPicPr>
        <p:blipFill>
          <a:blip r:embed="rId3"/>
          <a:srcRect/>
          <a:stretch/>
        </p:blipFill>
        <p:spPr>
          <a:xfrm>
            <a:off x="1000042" y="1242192"/>
            <a:ext cx="2011679" cy="2659115"/>
          </a:xfrm>
          <a:prstGeom prst="rect">
            <a:avLst/>
          </a:prstGeom>
        </p:spPr>
      </p:pic>
    </p:spTree>
    <p:extLst>
      <p:ext uri="{BB962C8B-B14F-4D97-AF65-F5344CB8AC3E}">
        <p14:creationId xmlns:p14="http://schemas.microsoft.com/office/powerpoint/2010/main" val="1483652406"/>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재설계된</a:t>
            </a:r>
          </a:p>
          <a:p>
            <a:pPr rtl="0"/>
            <a:r>
              <a:rPr lang="ko-KR" sz="3600" dirty="0">
                <a:solidFill>
                  <a:srgbClr val="00E296"/>
                </a:solidFill>
              </a:rPr>
              <a:t>정책 마법사</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4998981" cy="1015663"/>
          </a:xfrm>
          <a:prstGeom prst="rect">
            <a:avLst/>
          </a:prstGeom>
        </p:spPr>
        <p:txBody>
          <a:bodyPr wrap="square" rtlCol="0" anchor="ctr">
            <a:spAutoFit/>
          </a:bodyPr>
          <a:lstStyle/>
          <a:p>
            <a:pPr rtl="0"/>
            <a:r>
              <a:rPr lang="ko-KR" sz="2000" dirty="0">
                <a:solidFill>
                  <a:schemeClr val="bg1"/>
                </a:solidFill>
              </a:rPr>
              <a:t>전체 화면 환경으로 재설계되었으며 스냅샷 복제 및 애플리케이션 일관성과 같은 모든 새로운 옵션을 포함</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사용자 인터페이스</a:t>
            </a:r>
          </a:p>
        </p:txBody>
      </p:sp>
      <p:pic>
        <p:nvPicPr>
          <p:cNvPr id="7" name="Picture 6" descr="A picture containing sitting, computer&#10;&#10;Description automatically generated">
            <a:extLst>
              <a:ext uri="{FF2B5EF4-FFF2-40B4-BE49-F238E27FC236}">
                <a16:creationId xmlns:a16="http://schemas.microsoft.com/office/drawing/2014/main" id="{374830BC-2D15-5048-B9D8-5BB5345769F7}"/>
              </a:ext>
            </a:extLst>
          </p:cNvPr>
          <p:cNvPicPr>
            <a:picLocks noChangeAspect="1"/>
          </p:cNvPicPr>
          <p:nvPr/>
        </p:nvPicPr>
        <p:blipFill>
          <a:blip r:embed="rId3"/>
          <a:stretch>
            <a:fillRect/>
          </a:stretch>
        </p:blipFill>
        <p:spPr>
          <a:xfrm>
            <a:off x="1000042" y="1182826"/>
            <a:ext cx="2011680" cy="2777847"/>
          </a:xfrm>
          <a:prstGeom prst="rect">
            <a:avLst/>
          </a:prstGeom>
        </p:spPr>
      </p:pic>
    </p:spTree>
    <p:extLst>
      <p:ext uri="{BB962C8B-B14F-4D97-AF65-F5344CB8AC3E}">
        <p14:creationId xmlns:p14="http://schemas.microsoft.com/office/powerpoint/2010/main" val="158548941"/>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정책</a:t>
            </a:r>
          </a:p>
          <a:p>
            <a:pPr rtl="0"/>
            <a:r>
              <a:rPr lang="ko-KR" sz="3600" dirty="0">
                <a:solidFill>
                  <a:srgbClr val="00E296"/>
                </a:solidFill>
              </a:rPr>
              <a:t>세션 로그</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4805693" cy="1015663"/>
          </a:xfrm>
          <a:prstGeom prst="rect">
            <a:avLst/>
          </a:prstGeom>
        </p:spPr>
        <p:txBody>
          <a:bodyPr wrap="square" rtlCol="0" anchor="ctr">
            <a:spAutoFit/>
          </a:bodyPr>
          <a:lstStyle/>
          <a:p>
            <a:pPr rtl="0"/>
            <a:r>
              <a:rPr lang="ko-KR" sz="2000" dirty="0">
                <a:solidFill>
                  <a:schemeClr val="bg1"/>
                </a:solidFill>
              </a:rPr>
              <a:t>정책 세션에 대한 통찰이 용이하도록 정책 페이지에서 직접 정책 세션 로그에 액세스합니다.</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사용자 인터페이스</a:t>
            </a:r>
          </a:p>
        </p:txBody>
      </p:sp>
      <p:pic>
        <p:nvPicPr>
          <p:cNvPr id="7" name="Picture 6" descr="A picture containing sitting, computer&#10;&#10;Description automatically generated">
            <a:extLst>
              <a:ext uri="{FF2B5EF4-FFF2-40B4-BE49-F238E27FC236}">
                <a16:creationId xmlns:a16="http://schemas.microsoft.com/office/drawing/2014/main" id="{7B75DB69-BE50-A640-B32E-24B40B2D66E5}"/>
              </a:ext>
            </a:extLst>
          </p:cNvPr>
          <p:cNvPicPr>
            <a:picLocks noChangeAspect="1"/>
          </p:cNvPicPr>
          <p:nvPr/>
        </p:nvPicPr>
        <p:blipFill>
          <a:blip r:embed="rId3"/>
          <a:stretch>
            <a:fillRect/>
          </a:stretch>
        </p:blipFill>
        <p:spPr>
          <a:xfrm>
            <a:off x="1000042" y="1182826"/>
            <a:ext cx="2011680" cy="2777847"/>
          </a:xfrm>
          <a:prstGeom prst="rect">
            <a:avLst/>
          </a:prstGeom>
        </p:spPr>
      </p:pic>
    </p:spTree>
    <p:extLst>
      <p:ext uri="{BB962C8B-B14F-4D97-AF65-F5344CB8AC3E}">
        <p14:creationId xmlns:p14="http://schemas.microsoft.com/office/powerpoint/2010/main" val="1514796366"/>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알림</a:t>
            </a:r>
          </a:p>
          <a:p>
            <a:pPr rtl="0"/>
            <a:r>
              <a:rPr lang="ko-KR" sz="3600" dirty="0">
                <a:solidFill>
                  <a:srgbClr val="00E296"/>
                </a:solidFill>
              </a:rPr>
              <a:t>벨</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4805693" cy="1015663"/>
          </a:xfrm>
          <a:prstGeom prst="rect">
            <a:avLst/>
          </a:prstGeom>
        </p:spPr>
        <p:txBody>
          <a:bodyPr wrap="square" rtlCol="0" anchor="ctr">
            <a:spAutoFit/>
          </a:bodyPr>
          <a:lstStyle/>
          <a:p>
            <a:pPr rtl="0"/>
            <a:r>
              <a:rPr lang="ko-KR" sz="2000" dirty="0">
                <a:solidFill>
                  <a:schemeClr val="bg1"/>
                </a:solidFill>
              </a:rPr>
              <a:t>제품 경고 및 알림에 즉시 쉽게 액세스할 수 있도록 리본 막대에 알림 </a:t>
            </a:r>
            <a:r>
              <a:rPr lang="ko-KR" sz="2000" dirty="0" err="1">
                <a:solidFill>
                  <a:schemeClr val="bg1"/>
                </a:solidFill>
              </a:rPr>
              <a:t>벨이</a:t>
            </a:r>
            <a:r>
              <a:rPr lang="ko-KR" sz="2000" dirty="0">
                <a:solidFill>
                  <a:schemeClr val="bg1"/>
                </a:solidFill>
              </a:rPr>
              <a:t> 추가되었습니다.</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사용자 인터페이스</a:t>
            </a:r>
          </a:p>
        </p:txBody>
      </p:sp>
      <p:pic>
        <p:nvPicPr>
          <p:cNvPr id="9" name="Picture 8" descr="A picture containing sitting, computer&#10;&#10;Description automatically generated">
            <a:extLst>
              <a:ext uri="{FF2B5EF4-FFF2-40B4-BE49-F238E27FC236}">
                <a16:creationId xmlns:a16="http://schemas.microsoft.com/office/drawing/2014/main" id="{4055935C-7E1D-354F-890D-9E4301ED1DFB}"/>
              </a:ext>
            </a:extLst>
          </p:cNvPr>
          <p:cNvPicPr>
            <a:picLocks noChangeAspect="1"/>
          </p:cNvPicPr>
          <p:nvPr/>
        </p:nvPicPr>
        <p:blipFill>
          <a:blip r:embed="rId3"/>
          <a:stretch>
            <a:fillRect/>
          </a:stretch>
        </p:blipFill>
        <p:spPr>
          <a:xfrm>
            <a:off x="1000042" y="1182826"/>
            <a:ext cx="2011680" cy="2777847"/>
          </a:xfrm>
          <a:prstGeom prst="rect">
            <a:avLst/>
          </a:prstGeom>
        </p:spPr>
      </p:pic>
    </p:spTree>
    <p:extLst>
      <p:ext uri="{BB962C8B-B14F-4D97-AF65-F5344CB8AC3E}">
        <p14:creationId xmlns:p14="http://schemas.microsoft.com/office/powerpoint/2010/main" val="1892705211"/>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파일 수준 복구 테스트</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4805693" cy="1015663"/>
          </a:xfrm>
          <a:prstGeom prst="rect">
            <a:avLst/>
          </a:prstGeom>
        </p:spPr>
        <p:txBody>
          <a:bodyPr wrap="square" rtlCol="0" anchor="ctr">
            <a:spAutoFit/>
          </a:bodyPr>
          <a:lstStyle/>
          <a:p>
            <a:pPr rtl="0"/>
            <a:r>
              <a:rPr lang="ko-KR" sz="2000" dirty="0">
                <a:solidFill>
                  <a:schemeClr val="bg1"/>
                </a:solidFill>
              </a:rPr>
              <a:t>파일 수준 복구 테스트를 통해 모든 구성요소가 제대로 구성되어 작동하는지 확인</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사용자 경험</a:t>
            </a:r>
          </a:p>
        </p:txBody>
      </p:sp>
      <p:pic>
        <p:nvPicPr>
          <p:cNvPr id="9" name="Picture 8">
            <a:extLst>
              <a:ext uri="{FF2B5EF4-FFF2-40B4-BE49-F238E27FC236}">
                <a16:creationId xmlns:a16="http://schemas.microsoft.com/office/drawing/2014/main" id="{02AF45EA-1973-2C43-A8E4-1123FD21B975}"/>
              </a:ext>
            </a:extLst>
          </p:cNvPr>
          <p:cNvPicPr>
            <a:picLocks noChangeAspect="1"/>
          </p:cNvPicPr>
          <p:nvPr/>
        </p:nvPicPr>
        <p:blipFill>
          <a:blip r:embed="rId3"/>
          <a:srcRect/>
          <a:stretch/>
        </p:blipFill>
        <p:spPr>
          <a:xfrm>
            <a:off x="1000042" y="1182826"/>
            <a:ext cx="2011679" cy="2777847"/>
          </a:xfrm>
          <a:prstGeom prst="rect">
            <a:avLst/>
          </a:prstGeom>
        </p:spPr>
      </p:pic>
    </p:spTree>
    <p:extLst>
      <p:ext uri="{BB962C8B-B14F-4D97-AF65-F5344CB8AC3E}">
        <p14:creationId xmlns:p14="http://schemas.microsoft.com/office/powerpoint/2010/main" val="428158426"/>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dirty="0">
                <a:solidFill>
                  <a:srgbClr val="00E296"/>
                </a:solidFill>
              </a:rPr>
              <a:t>IAM 역할</a:t>
            </a:r>
          </a:p>
          <a:p>
            <a:pPr rtl="0"/>
            <a:r>
              <a:rPr lang="ko-KR" sz="3600" dirty="0">
                <a:solidFill>
                  <a:srgbClr val="00E296"/>
                </a:solidFill>
              </a:rPr>
              <a:t>생성</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5073322" cy="1015663"/>
          </a:xfrm>
          <a:prstGeom prst="rect">
            <a:avLst/>
          </a:prstGeom>
        </p:spPr>
        <p:txBody>
          <a:bodyPr wrap="square" rtlCol="0" anchor="ctr">
            <a:spAutoFit/>
          </a:bodyPr>
          <a:lstStyle/>
          <a:p>
            <a:r>
              <a:rPr lang="ko-KR" sz="2000" dirty="0">
                <a:solidFill>
                  <a:schemeClr val="bg1"/>
                </a:solidFill>
              </a:rPr>
              <a:t>이제 </a:t>
            </a:r>
            <a:r>
              <a:rPr lang="ko-KR" sz="2000" dirty="0" err="1">
                <a:solidFill>
                  <a:schemeClr val="bg1"/>
                </a:solidFill>
              </a:rPr>
              <a:t>어플라이언스에서</a:t>
            </a:r>
            <a:r>
              <a:rPr lang="ko-KR" sz="2000" dirty="0">
                <a:solidFill>
                  <a:schemeClr val="bg1"/>
                </a:solidFill>
              </a:rPr>
              <a:t> 직접 IAM</a:t>
            </a:r>
            <a:r>
              <a:rPr lang="en-US" altLang="ko-KR" sz="2000" dirty="0">
                <a:solidFill>
                  <a:schemeClr val="bg1"/>
                </a:solidFill>
              </a:rPr>
              <a:t>(Identity and Access Management)</a:t>
            </a:r>
            <a:r>
              <a:rPr lang="ko-KR" sz="2000" dirty="0">
                <a:solidFill>
                  <a:schemeClr val="bg1"/>
                </a:solidFill>
              </a:rPr>
              <a:t> 역할을 생성하여 더 크고 복잡한 환경을 쉽게 보호 가능</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사용자 경험</a:t>
            </a:r>
          </a:p>
        </p:txBody>
      </p:sp>
      <p:pic>
        <p:nvPicPr>
          <p:cNvPr id="7" name="Picture 6">
            <a:extLst>
              <a:ext uri="{FF2B5EF4-FFF2-40B4-BE49-F238E27FC236}">
                <a16:creationId xmlns:a16="http://schemas.microsoft.com/office/drawing/2014/main" id="{5A6C180B-7DF9-3D4C-BA4B-E7D3613A58FA}"/>
              </a:ext>
            </a:extLst>
          </p:cNvPr>
          <p:cNvPicPr>
            <a:picLocks noChangeAspect="1"/>
          </p:cNvPicPr>
          <p:nvPr/>
        </p:nvPicPr>
        <p:blipFill>
          <a:blip r:embed="rId3"/>
          <a:srcRect/>
          <a:stretch/>
        </p:blipFill>
        <p:spPr>
          <a:xfrm>
            <a:off x="1000042" y="1182826"/>
            <a:ext cx="2011679" cy="2777847"/>
          </a:xfrm>
          <a:prstGeom prst="rect">
            <a:avLst/>
          </a:prstGeom>
        </p:spPr>
      </p:pic>
    </p:spTree>
    <p:extLst>
      <p:ext uri="{BB962C8B-B14F-4D97-AF65-F5344CB8AC3E}">
        <p14:creationId xmlns:p14="http://schemas.microsoft.com/office/powerpoint/2010/main" val="1999130122"/>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a:solidFill>
                  <a:srgbClr val="00E296"/>
                </a:solidFill>
              </a:rPr>
              <a:t>권한</a:t>
            </a:r>
          </a:p>
          <a:p>
            <a:pPr rtl="0"/>
            <a:r>
              <a:rPr lang="ko-KR" sz="3600">
                <a:solidFill>
                  <a:srgbClr val="00E296"/>
                </a:solidFill>
              </a:rPr>
              <a:t>확인</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5073322" cy="1015663"/>
          </a:xfrm>
          <a:prstGeom prst="rect">
            <a:avLst/>
          </a:prstGeom>
        </p:spPr>
        <p:txBody>
          <a:bodyPr wrap="square" rtlCol="0" anchor="ctr">
            <a:spAutoFit/>
          </a:bodyPr>
          <a:lstStyle/>
          <a:p>
            <a:pPr rtl="0"/>
            <a:r>
              <a:rPr lang="ko-KR" sz="2000" dirty="0">
                <a:solidFill>
                  <a:schemeClr val="bg1"/>
                </a:solidFill>
              </a:rPr>
              <a:t>구성된 계정에 데이터 보호 및 DR 작업을 수행하는 데 필요한 권한이 있는지 확인</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사용자 경험</a:t>
            </a:r>
          </a:p>
        </p:txBody>
      </p:sp>
      <p:pic>
        <p:nvPicPr>
          <p:cNvPr id="7" name="Picture 6">
            <a:extLst>
              <a:ext uri="{FF2B5EF4-FFF2-40B4-BE49-F238E27FC236}">
                <a16:creationId xmlns:a16="http://schemas.microsoft.com/office/drawing/2014/main" id="{FF5BF6D6-3AFF-C145-BECD-C3C8251A5707}"/>
              </a:ext>
            </a:extLst>
          </p:cNvPr>
          <p:cNvPicPr>
            <a:picLocks noChangeAspect="1"/>
          </p:cNvPicPr>
          <p:nvPr/>
        </p:nvPicPr>
        <p:blipFill>
          <a:blip r:embed="rId3"/>
          <a:srcRect/>
          <a:stretch/>
        </p:blipFill>
        <p:spPr>
          <a:xfrm>
            <a:off x="1000042" y="1182826"/>
            <a:ext cx="2011679" cy="2777847"/>
          </a:xfrm>
          <a:prstGeom prst="rect">
            <a:avLst/>
          </a:prstGeom>
        </p:spPr>
      </p:pic>
    </p:spTree>
    <p:extLst>
      <p:ext uri="{BB962C8B-B14F-4D97-AF65-F5344CB8AC3E}">
        <p14:creationId xmlns:p14="http://schemas.microsoft.com/office/powerpoint/2010/main" val="742901844"/>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461790"/>
            <a:ext cx="3854646" cy="1200329"/>
          </a:xfrm>
          <a:prstGeom prst="rect">
            <a:avLst/>
          </a:prstGeom>
        </p:spPr>
        <p:txBody>
          <a:bodyPr wrap="square" rtlCol="0" anchor="ctr">
            <a:spAutoFit/>
          </a:bodyPr>
          <a:lstStyle/>
          <a:p>
            <a:pPr rtl="0"/>
            <a:r>
              <a:rPr lang="ko-KR" sz="3600">
                <a:solidFill>
                  <a:srgbClr val="00E296"/>
                </a:solidFill>
              </a:rPr>
              <a:t>시간대</a:t>
            </a:r>
          </a:p>
          <a:p>
            <a:pPr rtl="0"/>
            <a:r>
              <a:rPr lang="ko-KR" sz="3600">
                <a:solidFill>
                  <a:srgbClr val="00E296"/>
                </a:solidFill>
              </a:rPr>
              <a:t>지원</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852676"/>
            <a:ext cx="4315039" cy="707886"/>
          </a:xfrm>
          <a:prstGeom prst="rect">
            <a:avLst/>
          </a:prstGeom>
        </p:spPr>
        <p:txBody>
          <a:bodyPr wrap="square" rtlCol="0" anchor="ctr">
            <a:spAutoFit/>
          </a:bodyPr>
          <a:lstStyle/>
          <a:p>
            <a:pPr rtl="0"/>
            <a:r>
              <a:rPr lang="ko-KR" sz="2000" dirty="0" err="1">
                <a:solidFill>
                  <a:schemeClr val="bg1"/>
                </a:solidFill>
              </a:rPr>
              <a:t>어플라이언스의</a:t>
            </a:r>
            <a:r>
              <a:rPr lang="ko-KR" sz="2000" dirty="0">
                <a:solidFill>
                  <a:schemeClr val="bg1"/>
                </a:solidFill>
              </a:rPr>
              <a:t> 시간대를 원하는 </a:t>
            </a:r>
            <a:r>
              <a:rPr lang="ko-KR" altLang="en-US" sz="2000" dirty="0">
                <a:solidFill>
                  <a:schemeClr val="bg1"/>
                </a:solidFill>
              </a:rPr>
              <a:t>시간</a:t>
            </a:r>
            <a:r>
              <a:rPr lang="ko-KR" sz="2000" dirty="0">
                <a:solidFill>
                  <a:schemeClr val="bg1"/>
                </a:solidFill>
              </a:rPr>
              <a:t>대로 구성</a:t>
            </a:r>
          </a:p>
        </p:txBody>
      </p:sp>
      <p:sp>
        <p:nvSpPr>
          <p:cNvPr id="6" name="TextBox 5">
            <a:extLst>
              <a:ext uri="{FF2B5EF4-FFF2-40B4-BE49-F238E27FC236}">
                <a16:creationId xmlns:a16="http://schemas.microsoft.com/office/drawing/2014/main" id="{82D06EE1-6266-8649-8C17-83C8F4DE4ED7}"/>
              </a:ext>
            </a:extLst>
          </p:cNvPr>
          <p:cNvSpPr txBox="1"/>
          <p:nvPr/>
        </p:nvSpPr>
        <p:spPr>
          <a:xfrm>
            <a:off x="3409038" y="1123236"/>
            <a:ext cx="2835645" cy="338554"/>
          </a:xfrm>
          <a:prstGeom prst="rect">
            <a:avLst/>
          </a:prstGeom>
        </p:spPr>
        <p:txBody>
          <a:bodyPr wrap="square" rtlCol="0" anchor="ctr">
            <a:spAutoFit/>
          </a:bodyPr>
          <a:lstStyle/>
          <a:p>
            <a:pPr rtl="0"/>
            <a:r>
              <a:rPr lang="ko-KR" sz="1600">
                <a:solidFill>
                  <a:srgbClr val="93EB20"/>
                </a:solidFill>
              </a:rPr>
              <a:t>사용자 경험</a:t>
            </a:r>
          </a:p>
        </p:txBody>
      </p:sp>
      <p:pic>
        <p:nvPicPr>
          <p:cNvPr id="9" name="Picture 8" descr="A picture containing sitting, computer&#10;&#10;Description automatically generated">
            <a:extLst>
              <a:ext uri="{FF2B5EF4-FFF2-40B4-BE49-F238E27FC236}">
                <a16:creationId xmlns:a16="http://schemas.microsoft.com/office/drawing/2014/main" id="{A941C567-9753-2442-B2C1-813F8CB83E25}"/>
              </a:ext>
            </a:extLst>
          </p:cNvPr>
          <p:cNvPicPr>
            <a:picLocks noChangeAspect="1"/>
          </p:cNvPicPr>
          <p:nvPr/>
        </p:nvPicPr>
        <p:blipFill>
          <a:blip r:embed="rId3"/>
          <a:stretch>
            <a:fillRect/>
          </a:stretch>
        </p:blipFill>
        <p:spPr>
          <a:xfrm>
            <a:off x="1000042" y="1182826"/>
            <a:ext cx="2011680" cy="2777847"/>
          </a:xfrm>
          <a:prstGeom prst="rect">
            <a:avLst/>
          </a:prstGeom>
        </p:spPr>
      </p:pic>
    </p:spTree>
    <p:extLst>
      <p:ext uri="{BB962C8B-B14F-4D97-AF65-F5344CB8AC3E}">
        <p14:creationId xmlns:p14="http://schemas.microsoft.com/office/powerpoint/2010/main" val="2663772087"/>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p:txBody>
          <a:bodyPr/>
          <a:lstStyle/>
          <a:p>
            <a:pPr rtl="0"/>
            <a:r>
              <a:rPr lang="ko-KR"/>
              <a:t>클라우드에서도 데이터 손실은 발생</a:t>
            </a:r>
          </a:p>
        </p:txBody>
      </p:sp>
      <p:pic>
        <p:nvPicPr>
          <p:cNvPr id="19" name="Picture 18">
            <a:extLst>
              <a:ext uri="{FF2B5EF4-FFF2-40B4-BE49-F238E27FC236}">
                <a16:creationId xmlns:a16="http://schemas.microsoft.com/office/drawing/2014/main" id="{135DAD1C-4AD8-4507-BE37-31237B7EA7FE}"/>
              </a:ext>
            </a:extLst>
          </p:cNvPr>
          <p:cNvPicPr>
            <a:picLocks noChangeAspect="1"/>
          </p:cNvPicPr>
          <p:nvPr/>
        </p:nvPicPr>
        <p:blipFill>
          <a:blip r:embed="rId3"/>
          <a:stretch>
            <a:fillRect/>
          </a:stretch>
        </p:blipFill>
        <p:spPr>
          <a:xfrm>
            <a:off x="267092" y="1783501"/>
            <a:ext cx="1330930" cy="1576498"/>
          </a:xfrm>
          <a:prstGeom prst="rect">
            <a:avLst/>
          </a:prstGeom>
        </p:spPr>
      </p:pic>
      <p:pic>
        <p:nvPicPr>
          <p:cNvPr id="21" name="Picture 20">
            <a:extLst>
              <a:ext uri="{FF2B5EF4-FFF2-40B4-BE49-F238E27FC236}">
                <a16:creationId xmlns:a16="http://schemas.microsoft.com/office/drawing/2014/main" id="{1BDF9E90-D01B-461A-8CF0-BBE5FA6A0130}"/>
              </a:ext>
            </a:extLst>
          </p:cNvPr>
          <p:cNvPicPr>
            <a:picLocks noChangeAspect="1"/>
          </p:cNvPicPr>
          <p:nvPr/>
        </p:nvPicPr>
        <p:blipFill>
          <a:blip r:embed="rId4"/>
          <a:stretch>
            <a:fillRect/>
          </a:stretch>
        </p:blipFill>
        <p:spPr>
          <a:xfrm>
            <a:off x="1706852" y="1784659"/>
            <a:ext cx="1328795" cy="1575340"/>
          </a:xfrm>
          <a:prstGeom prst="rect">
            <a:avLst/>
          </a:prstGeom>
        </p:spPr>
      </p:pic>
      <p:pic>
        <p:nvPicPr>
          <p:cNvPr id="26" name="Picture 25">
            <a:extLst>
              <a:ext uri="{FF2B5EF4-FFF2-40B4-BE49-F238E27FC236}">
                <a16:creationId xmlns:a16="http://schemas.microsoft.com/office/drawing/2014/main" id="{EAF2CACF-0EE0-4F3F-96AA-B0A1ABDEBC3F}"/>
              </a:ext>
            </a:extLst>
          </p:cNvPr>
          <p:cNvPicPr>
            <a:picLocks noChangeAspect="1"/>
          </p:cNvPicPr>
          <p:nvPr/>
        </p:nvPicPr>
        <p:blipFill>
          <a:blip r:embed="rId5"/>
          <a:stretch>
            <a:fillRect/>
          </a:stretch>
        </p:blipFill>
        <p:spPr>
          <a:xfrm>
            <a:off x="3144477" y="1802035"/>
            <a:ext cx="1330931" cy="1557964"/>
          </a:xfrm>
          <a:prstGeom prst="rect">
            <a:avLst/>
          </a:prstGeom>
        </p:spPr>
      </p:pic>
      <p:pic>
        <p:nvPicPr>
          <p:cNvPr id="27" name="Picture 26">
            <a:extLst>
              <a:ext uri="{FF2B5EF4-FFF2-40B4-BE49-F238E27FC236}">
                <a16:creationId xmlns:a16="http://schemas.microsoft.com/office/drawing/2014/main" id="{30F37B60-317B-4ADC-A69E-4536F28BF315}"/>
              </a:ext>
            </a:extLst>
          </p:cNvPr>
          <p:cNvPicPr>
            <a:picLocks noChangeAspect="1"/>
          </p:cNvPicPr>
          <p:nvPr/>
        </p:nvPicPr>
        <p:blipFill>
          <a:blip r:embed="rId6"/>
          <a:stretch>
            <a:fillRect/>
          </a:stretch>
        </p:blipFill>
        <p:spPr>
          <a:xfrm>
            <a:off x="6044181" y="1784080"/>
            <a:ext cx="1330931" cy="1575340"/>
          </a:xfrm>
          <a:prstGeom prst="rect">
            <a:avLst/>
          </a:prstGeom>
        </p:spPr>
      </p:pic>
      <p:pic>
        <p:nvPicPr>
          <p:cNvPr id="28" name="Picture 27">
            <a:extLst>
              <a:ext uri="{FF2B5EF4-FFF2-40B4-BE49-F238E27FC236}">
                <a16:creationId xmlns:a16="http://schemas.microsoft.com/office/drawing/2014/main" id="{7892BF65-6548-4101-BCFC-9E188D917AE7}"/>
              </a:ext>
            </a:extLst>
          </p:cNvPr>
          <p:cNvPicPr>
            <a:picLocks noChangeAspect="1"/>
          </p:cNvPicPr>
          <p:nvPr/>
        </p:nvPicPr>
        <p:blipFill>
          <a:blip r:embed="rId7"/>
          <a:stretch>
            <a:fillRect/>
          </a:stretch>
        </p:blipFill>
        <p:spPr>
          <a:xfrm>
            <a:off x="7483944" y="1784080"/>
            <a:ext cx="1330931" cy="1575340"/>
          </a:xfrm>
          <a:prstGeom prst="rect">
            <a:avLst/>
          </a:prstGeom>
        </p:spPr>
      </p:pic>
      <p:sp>
        <p:nvSpPr>
          <p:cNvPr id="29" name="Rectangle 28">
            <a:extLst>
              <a:ext uri="{FF2B5EF4-FFF2-40B4-BE49-F238E27FC236}">
                <a16:creationId xmlns:a16="http://schemas.microsoft.com/office/drawing/2014/main" id="{118E2502-16AA-4321-A62F-B036C6A43744}"/>
              </a:ext>
            </a:extLst>
          </p:cNvPr>
          <p:cNvSpPr/>
          <p:nvPr/>
        </p:nvSpPr>
        <p:spPr>
          <a:xfrm>
            <a:off x="352262" y="3360003"/>
            <a:ext cx="1160590" cy="461665"/>
          </a:xfrm>
          <a:prstGeom prst="rect">
            <a:avLst/>
          </a:prstGeom>
        </p:spPr>
        <p:txBody>
          <a:bodyPr wrap="square">
            <a:spAutoFit/>
          </a:bodyPr>
          <a:lstStyle/>
          <a:p>
            <a:pPr lvl="0" algn="ctr" defTabSz="914099" rtl="0" fontAlgn="base">
              <a:spcBef>
                <a:spcPct val="0"/>
              </a:spcBef>
              <a:spcAft>
                <a:spcPct val="0"/>
              </a:spcAft>
              <a:defRPr/>
            </a:pPr>
            <a:r>
              <a:rPr lang="ko-KR" sz="1200" dirty="0">
                <a:solidFill>
                  <a:schemeClr val="bg1"/>
                </a:solidFill>
                <a:ea typeface="Segoe UI" pitchFamily="34" charset="0"/>
                <a:cs typeface="Segoe UI" pitchFamily="34" charset="0"/>
              </a:rPr>
              <a:t>실</a:t>
            </a:r>
            <a:r>
              <a:rPr lang="ko-KR" sz="1200" kern="0" spc="-50" dirty="0">
                <a:solidFill>
                  <a:schemeClr val="bg1"/>
                </a:solidFill>
                <a:ea typeface="Segoe UI" pitchFamily="34" charset="0"/>
                <a:cs typeface="Segoe UI" pitchFamily="34" charset="0"/>
              </a:rPr>
              <a:t>수로</a:t>
            </a:r>
            <a:br>
              <a:rPr lang="en-US" sz="1200" kern="0" spc="-50" dirty="0">
                <a:solidFill>
                  <a:schemeClr val="bg1"/>
                </a:solidFill>
                <a:ea typeface="Segoe UI" pitchFamily="34" charset="0"/>
                <a:cs typeface="Segoe UI" pitchFamily="34" charset="0"/>
              </a:rPr>
            </a:br>
            <a:r>
              <a:rPr lang="ko-KR" sz="1200" kern="0" spc="-50" dirty="0">
                <a:solidFill>
                  <a:schemeClr val="bg1"/>
                </a:solidFill>
                <a:ea typeface="Segoe UI" pitchFamily="34" charset="0"/>
                <a:cs typeface="Segoe UI" pitchFamily="34" charset="0"/>
              </a:rPr>
              <a:t>삭제</a:t>
            </a:r>
          </a:p>
        </p:txBody>
      </p:sp>
      <p:sp>
        <p:nvSpPr>
          <p:cNvPr id="30" name="Rectangle 29">
            <a:extLst>
              <a:ext uri="{FF2B5EF4-FFF2-40B4-BE49-F238E27FC236}">
                <a16:creationId xmlns:a16="http://schemas.microsoft.com/office/drawing/2014/main" id="{27AADAAB-0D5A-4143-929B-43887E666528}"/>
              </a:ext>
            </a:extLst>
          </p:cNvPr>
          <p:cNvSpPr/>
          <p:nvPr/>
        </p:nvSpPr>
        <p:spPr>
          <a:xfrm>
            <a:off x="1640609" y="3360003"/>
            <a:ext cx="1482404" cy="461665"/>
          </a:xfrm>
          <a:prstGeom prst="rect">
            <a:avLst/>
          </a:prstGeom>
        </p:spPr>
        <p:txBody>
          <a:bodyPr wrap="square">
            <a:spAutoFit/>
          </a:bodyPr>
          <a:lstStyle/>
          <a:p>
            <a:pPr lvl="0" algn="ctr" defTabSz="914099" rtl="0" fontAlgn="base">
              <a:spcBef>
                <a:spcPct val="0"/>
              </a:spcBef>
              <a:spcAft>
                <a:spcPct val="0"/>
              </a:spcAft>
              <a:defRPr/>
            </a:pPr>
            <a:r>
              <a:rPr lang="ko-KR" sz="1200" dirty="0">
                <a:solidFill>
                  <a:schemeClr val="bg1"/>
                </a:solidFill>
                <a:ea typeface="Segoe UI" pitchFamily="34" charset="0"/>
                <a:cs typeface="Segoe UI" pitchFamily="34" charset="0"/>
              </a:rPr>
              <a:t>보존 정책 혼동 / 허점</a:t>
            </a:r>
          </a:p>
        </p:txBody>
      </p:sp>
      <p:sp>
        <p:nvSpPr>
          <p:cNvPr id="31" name="Rectangle 30">
            <a:extLst>
              <a:ext uri="{FF2B5EF4-FFF2-40B4-BE49-F238E27FC236}">
                <a16:creationId xmlns:a16="http://schemas.microsoft.com/office/drawing/2014/main" id="{D26B366B-2D75-4F07-9808-15128D49C335}"/>
              </a:ext>
            </a:extLst>
          </p:cNvPr>
          <p:cNvSpPr/>
          <p:nvPr/>
        </p:nvSpPr>
        <p:spPr>
          <a:xfrm>
            <a:off x="3123013" y="3360003"/>
            <a:ext cx="1416102" cy="738664"/>
          </a:xfrm>
          <a:prstGeom prst="rect">
            <a:avLst/>
          </a:prstGeom>
        </p:spPr>
        <p:txBody>
          <a:bodyPr wrap="square">
            <a:spAutoFit/>
          </a:bodyPr>
          <a:lstStyle/>
          <a:p>
            <a:pPr lvl="0" algn="ctr" defTabSz="914099" rtl="0" fontAlgn="base">
              <a:spcBef>
                <a:spcPct val="0"/>
              </a:spcBef>
              <a:spcAft>
                <a:spcPct val="0"/>
              </a:spcAft>
              <a:defRPr/>
            </a:pPr>
            <a:r>
              <a:rPr lang="ko-KR" sz="1200" dirty="0">
                <a:solidFill>
                  <a:schemeClr val="bg1"/>
                </a:solidFill>
                <a:ea typeface="Segoe UI" pitchFamily="34" charset="0"/>
                <a:cs typeface="Segoe UI" pitchFamily="34" charset="0"/>
              </a:rPr>
              <a:t>내부 보안 위협 </a:t>
            </a:r>
          </a:p>
          <a:p>
            <a:pPr lvl="0" algn="ctr" defTabSz="914099" rtl="0" fontAlgn="base">
              <a:spcBef>
                <a:spcPct val="0"/>
              </a:spcBef>
              <a:spcAft>
                <a:spcPct val="0"/>
              </a:spcAft>
              <a:defRPr/>
            </a:pPr>
            <a:r>
              <a:rPr lang="ko-KR" sz="900" dirty="0">
                <a:solidFill>
                  <a:schemeClr val="bg1"/>
                </a:solidFill>
                <a:ea typeface="Segoe UI" pitchFamily="34" charset="0"/>
                <a:cs typeface="Segoe UI" pitchFamily="34" charset="0"/>
              </a:rPr>
              <a:t>악의적 내부자 / 퇴사하는 직원</a:t>
            </a:r>
          </a:p>
        </p:txBody>
      </p:sp>
      <p:sp>
        <p:nvSpPr>
          <p:cNvPr id="32" name="Rectangle 31">
            <a:extLst>
              <a:ext uri="{FF2B5EF4-FFF2-40B4-BE49-F238E27FC236}">
                <a16:creationId xmlns:a16="http://schemas.microsoft.com/office/drawing/2014/main" id="{63F99AAA-2781-476A-BE0E-5696D68A13DC}"/>
              </a:ext>
            </a:extLst>
          </p:cNvPr>
          <p:cNvSpPr/>
          <p:nvPr/>
        </p:nvSpPr>
        <p:spPr>
          <a:xfrm>
            <a:off x="4559525" y="3360003"/>
            <a:ext cx="1416102" cy="553998"/>
          </a:xfrm>
          <a:prstGeom prst="rect">
            <a:avLst/>
          </a:prstGeom>
        </p:spPr>
        <p:txBody>
          <a:bodyPr wrap="square">
            <a:spAutoFit/>
          </a:bodyPr>
          <a:lstStyle/>
          <a:p>
            <a:pPr lvl="0" algn="ctr" defTabSz="914099" rtl="0" fontAlgn="base">
              <a:spcBef>
                <a:spcPct val="0"/>
              </a:spcBef>
              <a:spcAft>
                <a:spcPct val="0"/>
              </a:spcAft>
              <a:defRPr/>
            </a:pPr>
            <a:r>
              <a:rPr lang="ko-KR" sz="1200" dirty="0">
                <a:solidFill>
                  <a:schemeClr val="bg1"/>
                </a:solidFill>
                <a:ea typeface="Segoe UI" pitchFamily="34" charset="0"/>
                <a:cs typeface="Segoe UI" pitchFamily="34" charset="0"/>
              </a:rPr>
              <a:t>외부 보안 위협 </a:t>
            </a:r>
          </a:p>
          <a:p>
            <a:pPr lvl="0" algn="ctr" defTabSz="914099" rtl="0" fontAlgn="base">
              <a:spcBef>
                <a:spcPct val="0"/>
              </a:spcBef>
              <a:spcAft>
                <a:spcPct val="0"/>
              </a:spcAft>
              <a:defRPr/>
            </a:pPr>
            <a:r>
              <a:rPr lang="ko-KR" sz="900" dirty="0" err="1">
                <a:solidFill>
                  <a:schemeClr val="bg1"/>
                </a:solidFill>
                <a:ea typeface="Segoe UI" pitchFamily="34" charset="0"/>
                <a:cs typeface="Segoe UI" pitchFamily="34" charset="0"/>
              </a:rPr>
              <a:t>랜섬웨어</a:t>
            </a:r>
            <a:r>
              <a:rPr lang="ko-KR" sz="900" dirty="0">
                <a:solidFill>
                  <a:schemeClr val="bg1"/>
                </a:solidFill>
                <a:ea typeface="Segoe UI" pitchFamily="34" charset="0"/>
                <a:cs typeface="Segoe UI" pitchFamily="34" charset="0"/>
              </a:rPr>
              <a:t> / </a:t>
            </a:r>
          </a:p>
          <a:p>
            <a:pPr lvl="0" algn="ctr" defTabSz="914099" rtl="0" fontAlgn="base">
              <a:spcBef>
                <a:spcPct val="0"/>
              </a:spcBef>
              <a:spcAft>
                <a:spcPct val="0"/>
              </a:spcAft>
              <a:defRPr/>
            </a:pPr>
            <a:r>
              <a:rPr lang="ko-KR" altLang="en-US" sz="900" dirty="0">
                <a:solidFill>
                  <a:schemeClr val="bg1"/>
                </a:solidFill>
                <a:ea typeface="Segoe UI" pitchFamily="34" charset="0"/>
                <a:cs typeface="Segoe UI" pitchFamily="34" charset="0"/>
              </a:rPr>
              <a:t>위협적인 앱들</a:t>
            </a:r>
            <a:endParaRPr lang="ko-KR" sz="900" dirty="0">
              <a:solidFill>
                <a:schemeClr val="bg1"/>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D8AF5E2B-170A-4E9E-8D46-D0734935BC11}"/>
              </a:ext>
            </a:extLst>
          </p:cNvPr>
          <p:cNvSpPr/>
          <p:nvPr/>
        </p:nvSpPr>
        <p:spPr>
          <a:xfrm>
            <a:off x="5992107" y="3360003"/>
            <a:ext cx="1416102" cy="646331"/>
          </a:xfrm>
          <a:prstGeom prst="rect">
            <a:avLst/>
          </a:prstGeom>
        </p:spPr>
        <p:txBody>
          <a:bodyPr wrap="square">
            <a:spAutoFit/>
          </a:bodyPr>
          <a:lstStyle/>
          <a:p>
            <a:pPr lvl="0" algn="ctr" defTabSz="914099" rtl="0" fontAlgn="base">
              <a:spcBef>
                <a:spcPct val="0"/>
              </a:spcBef>
              <a:spcAft>
                <a:spcPct val="0"/>
              </a:spcAft>
              <a:defRPr/>
            </a:pPr>
            <a:r>
              <a:rPr lang="ko-KR" sz="1200" dirty="0">
                <a:solidFill>
                  <a:schemeClr val="bg1"/>
                </a:solidFill>
                <a:ea typeface="Segoe UI" pitchFamily="34" charset="0"/>
                <a:cs typeface="Segoe UI" pitchFamily="34" charset="0"/>
              </a:rPr>
              <a:t>법률 및 규정 요구 사항</a:t>
            </a:r>
          </a:p>
        </p:txBody>
      </p:sp>
      <p:sp>
        <p:nvSpPr>
          <p:cNvPr id="34" name="Rectangle 33">
            <a:extLst>
              <a:ext uri="{FF2B5EF4-FFF2-40B4-BE49-F238E27FC236}">
                <a16:creationId xmlns:a16="http://schemas.microsoft.com/office/drawing/2014/main" id="{C1FEEEA8-FBF6-455A-9D39-60C026BC7F6B}"/>
              </a:ext>
            </a:extLst>
          </p:cNvPr>
          <p:cNvSpPr/>
          <p:nvPr/>
        </p:nvSpPr>
        <p:spPr>
          <a:xfrm>
            <a:off x="7441358" y="3360003"/>
            <a:ext cx="1416102" cy="646331"/>
          </a:xfrm>
          <a:prstGeom prst="rect">
            <a:avLst/>
          </a:prstGeom>
        </p:spPr>
        <p:txBody>
          <a:bodyPr wrap="square">
            <a:spAutoFit/>
          </a:bodyPr>
          <a:lstStyle/>
          <a:p>
            <a:pPr lvl="0" algn="ctr" defTabSz="914099" rtl="0" fontAlgn="base">
              <a:spcBef>
                <a:spcPct val="0"/>
              </a:spcBef>
              <a:spcAft>
                <a:spcPct val="0"/>
              </a:spcAft>
              <a:defRPr/>
            </a:pPr>
            <a:r>
              <a:rPr lang="ko-KR" sz="1200" dirty="0">
                <a:solidFill>
                  <a:schemeClr val="bg1"/>
                </a:solidFill>
                <a:ea typeface="Segoe UI" pitchFamily="34" charset="0"/>
                <a:cs typeface="Segoe UI" pitchFamily="34" charset="0"/>
              </a:rPr>
              <a:t>혼합 배포와 </a:t>
            </a:r>
            <a:br>
              <a:rPr lang="en-US" sz="1200" dirty="0">
                <a:solidFill>
                  <a:schemeClr val="bg1"/>
                </a:solidFill>
                <a:ea typeface="Segoe UI" pitchFamily="34" charset="0"/>
                <a:cs typeface="Segoe UI" pitchFamily="34" charset="0"/>
              </a:rPr>
            </a:br>
            <a:r>
              <a:rPr lang="ko-KR" sz="1200" dirty="0">
                <a:solidFill>
                  <a:schemeClr val="bg1"/>
                </a:solidFill>
                <a:ea typeface="Segoe UI" pitchFamily="34" charset="0"/>
                <a:cs typeface="Segoe UI" pitchFamily="34" charset="0"/>
              </a:rPr>
              <a:t>마이그레이션 관리 </a:t>
            </a:r>
          </a:p>
        </p:txBody>
      </p:sp>
      <p:pic>
        <p:nvPicPr>
          <p:cNvPr id="35" name="Picture 34">
            <a:extLst>
              <a:ext uri="{FF2B5EF4-FFF2-40B4-BE49-F238E27FC236}">
                <a16:creationId xmlns:a16="http://schemas.microsoft.com/office/drawing/2014/main" id="{E6099D6D-DB20-4BCE-9784-C0BBD0AD0709}"/>
              </a:ext>
            </a:extLst>
          </p:cNvPr>
          <p:cNvPicPr>
            <a:picLocks noChangeAspect="1"/>
          </p:cNvPicPr>
          <p:nvPr/>
        </p:nvPicPr>
        <p:blipFill>
          <a:blip r:embed="rId8"/>
          <a:stretch>
            <a:fillRect/>
          </a:stretch>
        </p:blipFill>
        <p:spPr>
          <a:xfrm>
            <a:off x="4584238" y="1783501"/>
            <a:ext cx="1351113" cy="1576498"/>
          </a:xfrm>
          <a:prstGeom prst="rect">
            <a:avLst/>
          </a:prstGeom>
        </p:spPr>
      </p:pic>
    </p:spTree>
    <p:extLst>
      <p:ext uri="{BB962C8B-B14F-4D97-AF65-F5344CB8AC3E}">
        <p14:creationId xmlns:p14="http://schemas.microsoft.com/office/powerpoint/2010/main" val="3004070533"/>
      </p:ext>
    </p:extLst>
  </p:cSld>
  <p:clrMapOvr>
    <a:masterClrMapping/>
  </p:clrMapOvr>
  <mc:AlternateContent xmlns:mc="http://schemas.openxmlformats.org/markup-compatibility/2006" xmlns:p14="http://schemas.microsoft.com/office/powerpoint/2010/main">
    <mc:Choice Requires="p14">
      <p:transition p14:dur="0"/>
    </mc:Choice>
    <mc:Fallback xmlns="" xmlns:c15="http://schemas.microsoft.com/office/drawing/2012/chart" xmlns:c="http://schemas.openxmlformats.org/drawingml/2006/cha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 name="Graphic 208">
            <a:extLst>
              <a:ext uri="{FF2B5EF4-FFF2-40B4-BE49-F238E27FC236}">
                <a16:creationId xmlns:a16="http://schemas.microsoft.com/office/drawing/2014/main" id="{948F1762-E39F-46BF-987B-8C0B616B66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5525" y="2126508"/>
            <a:ext cx="6505575" cy="2667000"/>
          </a:xfrm>
          <a:prstGeom prst="rect">
            <a:avLst/>
          </a:prstGeom>
        </p:spPr>
      </p:pic>
      <p:sp>
        <p:nvSpPr>
          <p:cNvPr id="210" name="TextBox 209">
            <a:extLst>
              <a:ext uri="{FF2B5EF4-FFF2-40B4-BE49-F238E27FC236}">
                <a16:creationId xmlns:a16="http://schemas.microsoft.com/office/drawing/2014/main" id="{B7262E04-C9C4-4B55-B23D-AFDC325027CC}"/>
              </a:ext>
            </a:extLst>
          </p:cNvPr>
          <p:cNvSpPr txBox="1"/>
          <p:nvPr/>
        </p:nvSpPr>
        <p:spPr>
          <a:xfrm>
            <a:off x="3244761" y="202978"/>
            <a:ext cx="2650084" cy="307777"/>
          </a:xfrm>
          <a:prstGeom prst="rect">
            <a:avLst/>
          </a:prstGeom>
          <a:noFill/>
        </p:spPr>
        <p:txBody>
          <a:bodyPr wrap="none" lIns="0" tIns="0" rIns="0" bIns="0" rtlCol="0" anchor="ctr">
            <a:spAutoFit/>
          </a:bodyPr>
          <a:lstStyle/>
          <a:p>
            <a:pPr algn="ctr" rtl="0"/>
            <a:r>
              <a:rPr lang="ko-KR" sz="2000" dirty="0">
                <a:solidFill>
                  <a:schemeClr val="bg1"/>
                </a:solidFill>
              </a:rPr>
              <a:t>Veeam </a:t>
            </a:r>
            <a:r>
              <a:rPr lang="ko-KR" sz="2000" dirty="0" err="1">
                <a:solidFill>
                  <a:schemeClr val="bg1"/>
                </a:solidFill>
              </a:rPr>
              <a:t>Backup</a:t>
            </a:r>
            <a:r>
              <a:rPr lang="ko-KR" sz="2000" dirty="0">
                <a:solidFill>
                  <a:schemeClr val="bg1"/>
                </a:solidFill>
              </a:rPr>
              <a:t> </a:t>
            </a:r>
            <a:r>
              <a:rPr lang="ko-KR" sz="2000" i="1" dirty="0">
                <a:solidFill>
                  <a:schemeClr val="bg1"/>
                </a:solidFill>
              </a:rPr>
              <a:t>for AWS</a:t>
            </a:r>
          </a:p>
        </p:txBody>
      </p:sp>
      <p:sp>
        <p:nvSpPr>
          <p:cNvPr id="211" name="TextBox 210">
            <a:extLst>
              <a:ext uri="{FF2B5EF4-FFF2-40B4-BE49-F238E27FC236}">
                <a16:creationId xmlns:a16="http://schemas.microsoft.com/office/drawing/2014/main" id="{00EF1ED1-1F30-459E-B179-22EFA4F12976}"/>
              </a:ext>
            </a:extLst>
          </p:cNvPr>
          <p:cNvSpPr txBox="1"/>
          <p:nvPr/>
        </p:nvSpPr>
        <p:spPr>
          <a:xfrm>
            <a:off x="2164496" y="577575"/>
            <a:ext cx="4810612" cy="384721"/>
          </a:xfrm>
          <a:prstGeom prst="rect">
            <a:avLst/>
          </a:prstGeom>
          <a:noFill/>
        </p:spPr>
        <p:txBody>
          <a:bodyPr wrap="none" lIns="0" tIns="0" rIns="0" bIns="0" rtlCol="0" anchor="ctr">
            <a:spAutoFit/>
          </a:bodyPr>
          <a:lstStyle/>
          <a:p>
            <a:pPr algn="ctr" rtl="0"/>
            <a:r>
              <a:rPr lang="ko-KR" sz="1400" dirty="0">
                <a:solidFill>
                  <a:srgbClr val="00E296"/>
                </a:solidFill>
              </a:rPr>
              <a:t>AWS 네이티브 백업 및 복구</a:t>
            </a:r>
          </a:p>
          <a:p>
            <a:pPr algn="ctr" rtl="0"/>
            <a:r>
              <a:rPr lang="ko-KR" sz="1100" dirty="0">
                <a:solidFill>
                  <a:schemeClr val="bg1"/>
                </a:solidFill>
              </a:rPr>
              <a:t>두 가지 옵션으로 사용 가능: 독립형 또는 Veeam 백업 및 복제의 일부</a:t>
            </a:r>
          </a:p>
        </p:txBody>
      </p:sp>
      <p:sp>
        <p:nvSpPr>
          <p:cNvPr id="212" name="TextBox 211">
            <a:extLst>
              <a:ext uri="{FF2B5EF4-FFF2-40B4-BE49-F238E27FC236}">
                <a16:creationId xmlns:a16="http://schemas.microsoft.com/office/drawing/2014/main" id="{6626F95A-C5CD-446A-B7F3-584F2645FAB6}"/>
              </a:ext>
            </a:extLst>
          </p:cNvPr>
          <p:cNvSpPr txBox="1"/>
          <p:nvPr/>
        </p:nvSpPr>
        <p:spPr>
          <a:xfrm>
            <a:off x="1692827" y="1472000"/>
            <a:ext cx="1314463" cy="415498"/>
          </a:xfrm>
          <a:prstGeom prst="rect">
            <a:avLst/>
          </a:prstGeom>
          <a:noFill/>
        </p:spPr>
        <p:txBody>
          <a:bodyPr wrap="none" lIns="0" tIns="0" rIns="0" bIns="0" rtlCol="0" anchor="ctr">
            <a:spAutoFit/>
          </a:bodyPr>
          <a:lstStyle/>
          <a:p>
            <a:pPr algn="ctr" rtl="0"/>
            <a:r>
              <a:rPr lang="ko-KR" sz="1100" dirty="0">
                <a:solidFill>
                  <a:schemeClr val="bg1"/>
                </a:solidFill>
              </a:rPr>
              <a:t>독립형</a:t>
            </a:r>
          </a:p>
          <a:p>
            <a:pPr algn="ctr" rtl="0"/>
            <a:r>
              <a:rPr lang="ko-KR" sz="800" dirty="0" err="1">
                <a:solidFill>
                  <a:schemeClr val="bg1"/>
                </a:solidFill>
              </a:rPr>
              <a:t>AWS를</a:t>
            </a:r>
            <a:r>
              <a:rPr lang="ko-KR" sz="800" dirty="0">
                <a:solidFill>
                  <a:schemeClr val="bg1"/>
                </a:solidFill>
              </a:rPr>
              <a:t> </a:t>
            </a:r>
            <a:r>
              <a:rPr lang="ko-KR" sz="800" dirty="0" err="1">
                <a:solidFill>
                  <a:schemeClr val="bg1"/>
                </a:solidFill>
              </a:rPr>
              <a:t>AWS에</a:t>
            </a:r>
            <a:r>
              <a:rPr lang="ko-KR" sz="800" dirty="0">
                <a:solidFill>
                  <a:schemeClr val="bg1"/>
                </a:solidFill>
              </a:rPr>
              <a:t> 백업</a:t>
            </a:r>
          </a:p>
          <a:p>
            <a:pPr algn="ctr" rtl="0"/>
            <a:r>
              <a:rPr lang="ko-KR" sz="800" dirty="0">
                <a:solidFill>
                  <a:schemeClr val="bg1"/>
                </a:solidFill>
              </a:rPr>
              <a:t>어디에서나 복구에 한계</a:t>
            </a:r>
          </a:p>
        </p:txBody>
      </p:sp>
      <p:sp>
        <p:nvSpPr>
          <p:cNvPr id="213" name="TextBox 212">
            <a:extLst>
              <a:ext uri="{FF2B5EF4-FFF2-40B4-BE49-F238E27FC236}">
                <a16:creationId xmlns:a16="http://schemas.microsoft.com/office/drawing/2014/main" id="{6A23A8E6-AB4C-4623-94E0-9FA21D98892B}"/>
              </a:ext>
            </a:extLst>
          </p:cNvPr>
          <p:cNvSpPr txBox="1"/>
          <p:nvPr/>
        </p:nvSpPr>
        <p:spPr>
          <a:xfrm>
            <a:off x="5659175" y="1472001"/>
            <a:ext cx="2244205" cy="415498"/>
          </a:xfrm>
          <a:prstGeom prst="rect">
            <a:avLst/>
          </a:prstGeom>
          <a:noFill/>
        </p:spPr>
        <p:txBody>
          <a:bodyPr wrap="none" lIns="0" tIns="0" rIns="0" bIns="0" rtlCol="0" anchor="ctr">
            <a:spAutoFit/>
          </a:bodyPr>
          <a:lstStyle/>
          <a:p>
            <a:pPr algn="ctr" rtl="0"/>
            <a:r>
              <a:rPr lang="ko-KR" sz="1100" dirty="0">
                <a:solidFill>
                  <a:schemeClr val="bg1"/>
                </a:solidFill>
              </a:rPr>
              <a:t>Veeam 백업 및 복제</a:t>
            </a:r>
          </a:p>
          <a:p>
            <a:pPr algn="ctr" rtl="0"/>
            <a:r>
              <a:rPr lang="ko-KR" sz="800" dirty="0">
                <a:solidFill>
                  <a:schemeClr val="bg1"/>
                </a:solidFill>
              </a:rPr>
              <a:t>어디에서나 백업, 복구 및 </a:t>
            </a:r>
          </a:p>
          <a:p>
            <a:pPr algn="ctr" rtl="0"/>
            <a:r>
              <a:rPr lang="ko-KR" sz="800" dirty="0">
                <a:solidFill>
                  <a:schemeClr val="bg1"/>
                </a:solidFill>
              </a:rPr>
              <a:t>마이그레이션 </a:t>
            </a:r>
          </a:p>
        </p:txBody>
      </p:sp>
      <p:sp>
        <p:nvSpPr>
          <p:cNvPr id="214" name="TextBox 213">
            <a:extLst>
              <a:ext uri="{FF2B5EF4-FFF2-40B4-BE49-F238E27FC236}">
                <a16:creationId xmlns:a16="http://schemas.microsoft.com/office/drawing/2014/main" id="{7096A978-A391-4B16-ADC3-E9DF5F5E9A1A}"/>
              </a:ext>
            </a:extLst>
          </p:cNvPr>
          <p:cNvSpPr txBox="1"/>
          <p:nvPr/>
        </p:nvSpPr>
        <p:spPr>
          <a:xfrm>
            <a:off x="685459" y="2723750"/>
            <a:ext cx="567464" cy="123111"/>
          </a:xfrm>
          <a:prstGeom prst="rect">
            <a:avLst/>
          </a:prstGeom>
          <a:noFill/>
        </p:spPr>
        <p:txBody>
          <a:bodyPr wrap="none" lIns="0" tIns="0" rIns="0" bIns="0" rtlCol="0" anchor="ctr">
            <a:spAutoFit/>
          </a:bodyPr>
          <a:lstStyle/>
          <a:p>
            <a:pPr algn="r" rtl="0"/>
            <a:r>
              <a:rPr lang="ko-KR" sz="800">
                <a:solidFill>
                  <a:schemeClr val="bg1"/>
                </a:solidFill>
              </a:rPr>
              <a:t>Amazon EC2</a:t>
            </a:r>
          </a:p>
        </p:txBody>
      </p:sp>
      <p:sp>
        <p:nvSpPr>
          <p:cNvPr id="215" name="TextBox 214">
            <a:extLst>
              <a:ext uri="{FF2B5EF4-FFF2-40B4-BE49-F238E27FC236}">
                <a16:creationId xmlns:a16="http://schemas.microsoft.com/office/drawing/2014/main" id="{4732F345-25C1-42DA-9807-8E6047B959AB}"/>
              </a:ext>
            </a:extLst>
          </p:cNvPr>
          <p:cNvSpPr txBox="1"/>
          <p:nvPr/>
        </p:nvSpPr>
        <p:spPr>
          <a:xfrm>
            <a:off x="746373" y="2877638"/>
            <a:ext cx="506550" cy="123111"/>
          </a:xfrm>
          <a:prstGeom prst="rect">
            <a:avLst/>
          </a:prstGeom>
          <a:noFill/>
        </p:spPr>
        <p:txBody>
          <a:bodyPr wrap="none" lIns="0" tIns="0" rIns="0" bIns="0" rtlCol="0" anchor="ctr">
            <a:spAutoFit/>
          </a:bodyPr>
          <a:lstStyle/>
          <a:p>
            <a:pPr algn="r" rtl="0"/>
            <a:r>
              <a:rPr lang="ko-KR" sz="800">
                <a:solidFill>
                  <a:schemeClr val="bg1"/>
                </a:solidFill>
              </a:rPr>
              <a:t>Amazon S3</a:t>
            </a:r>
          </a:p>
        </p:txBody>
      </p:sp>
      <p:sp>
        <p:nvSpPr>
          <p:cNvPr id="216" name="TextBox 215">
            <a:extLst>
              <a:ext uri="{FF2B5EF4-FFF2-40B4-BE49-F238E27FC236}">
                <a16:creationId xmlns:a16="http://schemas.microsoft.com/office/drawing/2014/main" id="{147B627C-13E7-4630-BD14-22681ABC433C}"/>
              </a:ext>
            </a:extLst>
          </p:cNvPr>
          <p:cNvSpPr txBox="1"/>
          <p:nvPr/>
        </p:nvSpPr>
        <p:spPr>
          <a:xfrm>
            <a:off x="3488120" y="2877638"/>
            <a:ext cx="472886" cy="123111"/>
          </a:xfrm>
          <a:prstGeom prst="rect">
            <a:avLst/>
          </a:prstGeom>
          <a:noFill/>
        </p:spPr>
        <p:txBody>
          <a:bodyPr wrap="none" lIns="0" tIns="0" rIns="0" bIns="0" rtlCol="0" anchor="ctr">
            <a:spAutoFit/>
          </a:bodyPr>
          <a:lstStyle/>
          <a:p>
            <a:pPr rtl="0"/>
            <a:r>
              <a:rPr lang="ko-KR" sz="800">
                <a:solidFill>
                  <a:schemeClr val="bg1"/>
                </a:solidFill>
              </a:rPr>
              <a:t>Azure VM</a:t>
            </a:r>
          </a:p>
        </p:txBody>
      </p:sp>
      <p:sp>
        <p:nvSpPr>
          <p:cNvPr id="217" name="TextBox 216">
            <a:extLst>
              <a:ext uri="{FF2B5EF4-FFF2-40B4-BE49-F238E27FC236}">
                <a16:creationId xmlns:a16="http://schemas.microsoft.com/office/drawing/2014/main" id="{84DE6536-707E-4C58-8B9C-DDD2A5913104}"/>
              </a:ext>
            </a:extLst>
          </p:cNvPr>
          <p:cNvSpPr txBox="1"/>
          <p:nvPr/>
        </p:nvSpPr>
        <p:spPr>
          <a:xfrm>
            <a:off x="4996942" y="2723750"/>
            <a:ext cx="567464" cy="123111"/>
          </a:xfrm>
          <a:prstGeom prst="rect">
            <a:avLst/>
          </a:prstGeom>
          <a:noFill/>
        </p:spPr>
        <p:txBody>
          <a:bodyPr wrap="none" lIns="0" tIns="0" rIns="0" bIns="0" rtlCol="0" anchor="ctr">
            <a:spAutoFit/>
          </a:bodyPr>
          <a:lstStyle/>
          <a:p>
            <a:pPr algn="r" rtl="0"/>
            <a:r>
              <a:rPr lang="ko-KR" sz="800">
                <a:solidFill>
                  <a:schemeClr val="bg1"/>
                </a:solidFill>
              </a:rPr>
              <a:t>Amazon EC2</a:t>
            </a:r>
          </a:p>
        </p:txBody>
      </p:sp>
      <p:sp>
        <p:nvSpPr>
          <p:cNvPr id="218" name="TextBox 217">
            <a:extLst>
              <a:ext uri="{FF2B5EF4-FFF2-40B4-BE49-F238E27FC236}">
                <a16:creationId xmlns:a16="http://schemas.microsoft.com/office/drawing/2014/main" id="{A96570D5-807A-4484-90D2-0DDE2748919C}"/>
              </a:ext>
            </a:extLst>
          </p:cNvPr>
          <p:cNvSpPr txBox="1"/>
          <p:nvPr/>
        </p:nvSpPr>
        <p:spPr>
          <a:xfrm>
            <a:off x="5057856" y="2877638"/>
            <a:ext cx="506550" cy="123111"/>
          </a:xfrm>
          <a:prstGeom prst="rect">
            <a:avLst/>
          </a:prstGeom>
          <a:noFill/>
        </p:spPr>
        <p:txBody>
          <a:bodyPr wrap="none" lIns="0" tIns="0" rIns="0" bIns="0" rtlCol="0" anchor="ctr">
            <a:spAutoFit/>
          </a:bodyPr>
          <a:lstStyle/>
          <a:p>
            <a:pPr algn="r" rtl="0"/>
            <a:r>
              <a:rPr lang="ko-KR" sz="800">
                <a:solidFill>
                  <a:schemeClr val="bg1"/>
                </a:solidFill>
              </a:rPr>
              <a:t>Amazon S3</a:t>
            </a:r>
          </a:p>
        </p:txBody>
      </p:sp>
      <p:sp>
        <p:nvSpPr>
          <p:cNvPr id="219" name="TextBox 218">
            <a:extLst>
              <a:ext uri="{FF2B5EF4-FFF2-40B4-BE49-F238E27FC236}">
                <a16:creationId xmlns:a16="http://schemas.microsoft.com/office/drawing/2014/main" id="{CECF7F1B-E582-47F7-A67B-B3CC8F466FDD}"/>
              </a:ext>
            </a:extLst>
          </p:cNvPr>
          <p:cNvSpPr txBox="1"/>
          <p:nvPr/>
        </p:nvSpPr>
        <p:spPr>
          <a:xfrm>
            <a:off x="7938044" y="2719359"/>
            <a:ext cx="532197" cy="138499"/>
          </a:xfrm>
          <a:prstGeom prst="rect">
            <a:avLst/>
          </a:prstGeom>
          <a:noFill/>
        </p:spPr>
        <p:txBody>
          <a:bodyPr wrap="none" lIns="0" tIns="0" rIns="0" bIns="0" rtlCol="0" anchor="ctr">
            <a:spAutoFit/>
          </a:bodyPr>
          <a:lstStyle/>
          <a:p>
            <a:pPr rtl="0"/>
            <a:r>
              <a:rPr lang="ko-KR" sz="900">
                <a:solidFill>
                  <a:schemeClr val="bg1"/>
                </a:solidFill>
              </a:rPr>
              <a:t>Azure VM</a:t>
            </a:r>
          </a:p>
        </p:txBody>
      </p:sp>
      <p:sp>
        <p:nvSpPr>
          <p:cNvPr id="220" name="TextBox 219">
            <a:extLst>
              <a:ext uri="{FF2B5EF4-FFF2-40B4-BE49-F238E27FC236}">
                <a16:creationId xmlns:a16="http://schemas.microsoft.com/office/drawing/2014/main" id="{5CFF2061-FC60-4130-92B0-FF7E66DFF6FF}"/>
              </a:ext>
            </a:extLst>
          </p:cNvPr>
          <p:cNvSpPr txBox="1"/>
          <p:nvPr/>
        </p:nvSpPr>
        <p:spPr>
          <a:xfrm>
            <a:off x="7938044" y="2880941"/>
            <a:ext cx="484107" cy="123111"/>
          </a:xfrm>
          <a:prstGeom prst="rect">
            <a:avLst/>
          </a:prstGeom>
          <a:noFill/>
        </p:spPr>
        <p:txBody>
          <a:bodyPr wrap="none" lIns="0" tIns="0" rIns="0" bIns="0" rtlCol="0" anchor="ctr">
            <a:spAutoFit/>
          </a:bodyPr>
          <a:lstStyle/>
          <a:p>
            <a:pPr rtl="0"/>
            <a:r>
              <a:rPr lang="ko-KR" sz="800">
                <a:solidFill>
                  <a:schemeClr val="bg1"/>
                </a:solidFill>
              </a:rPr>
              <a:t>Azure Blob</a:t>
            </a:r>
          </a:p>
        </p:txBody>
      </p:sp>
      <p:sp>
        <p:nvSpPr>
          <p:cNvPr id="221" name="TextBox 220">
            <a:extLst>
              <a:ext uri="{FF2B5EF4-FFF2-40B4-BE49-F238E27FC236}">
                <a16:creationId xmlns:a16="http://schemas.microsoft.com/office/drawing/2014/main" id="{7FB1AD30-8904-4129-B020-1401E762D42A}"/>
              </a:ext>
            </a:extLst>
          </p:cNvPr>
          <p:cNvSpPr txBox="1"/>
          <p:nvPr/>
        </p:nvSpPr>
        <p:spPr>
          <a:xfrm>
            <a:off x="2172897" y="4320183"/>
            <a:ext cx="400751" cy="123111"/>
          </a:xfrm>
          <a:prstGeom prst="rect">
            <a:avLst/>
          </a:prstGeom>
          <a:noFill/>
        </p:spPr>
        <p:txBody>
          <a:bodyPr wrap="none" lIns="0" tIns="0" rIns="0" bIns="0" rtlCol="0" anchor="ctr">
            <a:spAutoFit/>
          </a:bodyPr>
          <a:lstStyle/>
          <a:p>
            <a:pPr algn="ctr" rtl="0"/>
            <a:r>
              <a:rPr lang="ko-KR" sz="800">
                <a:solidFill>
                  <a:schemeClr val="bg1"/>
                </a:solidFill>
              </a:rPr>
              <a:t>온-프레미스</a:t>
            </a:r>
          </a:p>
        </p:txBody>
      </p:sp>
      <p:sp>
        <p:nvSpPr>
          <p:cNvPr id="222" name="TextBox 221">
            <a:extLst>
              <a:ext uri="{FF2B5EF4-FFF2-40B4-BE49-F238E27FC236}">
                <a16:creationId xmlns:a16="http://schemas.microsoft.com/office/drawing/2014/main" id="{1B6A00FD-3502-435C-B07E-DBD944270981}"/>
              </a:ext>
            </a:extLst>
          </p:cNvPr>
          <p:cNvSpPr txBox="1"/>
          <p:nvPr/>
        </p:nvSpPr>
        <p:spPr>
          <a:xfrm>
            <a:off x="6580901" y="4320183"/>
            <a:ext cx="400751" cy="123111"/>
          </a:xfrm>
          <a:prstGeom prst="rect">
            <a:avLst/>
          </a:prstGeom>
          <a:noFill/>
        </p:spPr>
        <p:txBody>
          <a:bodyPr wrap="none" lIns="0" tIns="0" rIns="0" bIns="0" rtlCol="0" anchor="ctr">
            <a:spAutoFit/>
          </a:bodyPr>
          <a:lstStyle/>
          <a:p>
            <a:pPr algn="ctr" rtl="0"/>
            <a:r>
              <a:rPr lang="ko-KR" sz="800">
                <a:solidFill>
                  <a:schemeClr val="bg1"/>
                </a:solidFill>
              </a:rPr>
              <a:t>온-프레미스</a:t>
            </a:r>
          </a:p>
        </p:txBody>
      </p:sp>
      <p:sp>
        <p:nvSpPr>
          <p:cNvPr id="223" name="TextBox 222">
            <a:extLst>
              <a:ext uri="{FF2B5EF4-FFF2-40B4-BE49-F238E27FC236}">
                <a16:creationId xmlns:a16="http://schemas.microsoft.com/office/drawing/2014/main" id="{7E8CCE69-05C8-49D4-961B-A14F0D17D5BE}"/>
              </a:ext>
            </a:extLst>
          </p:cNvPr>
          <p:cNvSpPr txBox="1"/>
          <p:nvPr/>
        </p:nvSpPr>
        <p:spPr>
          <a:xfrm>
            <a:off x="4607413" y="4516143"/>
            <a:ext cx="328616" cy="123111"/>
          </a:xfrm>
          <a:prstGeom prst="rect">
            <a:avLst/>
          </a:prstGeom>
          <a:noFill/>
        </p:spPr>
        <p:txBody>
          <a:bodyPr wrap="none" lIns="0" tIns="0" rIns="0" bIns="0" rtlCol="0" anchor="ctr">
            <a:spAutoFit/>
          </a:bodyPr>
          <a:lstStyle/>
          <a:p>
            <a:pPr algn="ctr" rtl="0"/>
            <a:r>
              <a:rPr lang="ko-KR" sz="800">
                <a:solidFill>
                  <a:schemeClr val="bg1"/>
                </a:solidFill>
              </a:rPr>
              <a:t>백업</a:t>
            </a:r>
          </a:p>
        </p:txBody>
      </p:sp>
      <p:sp>
        <p:nvSpPr>
          <p:cNvPr id="224" name="TextBox 223">
            <a:extLst>
              <a:ext uri="{FF2B5EF4-FFF2-40B4-BE49-F238E27FC236}">
                <a16:creationId xmlns:a16="http://schemas.microsoft.com/office/drawing/2014/main" id="{1BFA27FF-86F1-4C93-B249-225C85B61612}"/>
              </a:ext>
            </a:extLst>
          </p:cNvPr>
          <p:cNvSpPr txBox="1"/>
          <p:nvPr/>
        </p:nvSpPr>
        <p:spPr>
          <a:xfrm>
            <a:off x="4609818" y="4688357"/>
            <a:ext cx="365486" cy="123111"/>
          </a:xfrm>
          <a:prstGeom prst="rect">
            <a:avLst/>
          </a:prstGeom>
          <a:noFill/>
        </p:spPr>
        <p:txBody>
          <a:bodyPr wrap="none" lIns="0" tIns="0" rIns="0" bIns="0" rtlCol="0" anchor="ctr">
            <a:spAutoFit/>
          </a:bodyPr>
          <a:lstStyle/>
          <a:p>
            <a:pPr algn="ctr" rtl="0"/>
            <a:r>
              <a:rPr lang="ko-KR" sz="800">
                <a:solidFill>
                  <a:schemeClr val="bg1"/>
                </a:solidFill>
              </a:rPr>
              <a:t>복구</a:t>
            </a:r>
          </a:p>
        </p:txBody>
      </p:sp>
      <p:sp>
        <p:nvSpPr>
          <p:cNvPr id="225" name="TextBox 224">
            <a:extLst>
              <a:ext uri="{FF2B5EF4-FFF2-40B4-BE49-F238E27FC236}">
                <a16:creationId xmlns:a16="http://schemas.microsoft.com/office/drawing/2014/main" id="{04F8620D-49FA-4C00-88C0-4892093D9584}"/>
              </a:ext>
            </a:extLst>
          </p:cNvPr>
          <p:cNvSpPr txBox="1"/>
          <p:nvPr/>
        </p:nvSpPr>
        <p:spPr>
          <a:xfrm>
            <a:off x="4006346" y="1104272"/>
            <a:ext cx="1126912" cy="677108"/>
          </a:xfrm>
          <a:prstGeom prst="rect">
            <a:avLst/>
          </a:prstGeom>
          <a:noFill/>
        </p:spPr>
        <p:txBody>
          <a:bodyPr wrap="none" lIns="0" tIns="0" rIns="0" bIns="0" rtlCol="0" anchor="ctr">
            <a:spAutoFit/>
          </a:bodyPr>
          <a:lstStyle/>
          <a:p>
            <a:pPr marL="171450" indent="-171450" rtl="0">
              <a:buFont typeface="Arial" panose="020B0604020202020204" pitchFamily="34" charset="0"/>
              <a:buChar char="•"/>
            </a:pPr>
            <a:r>
              <a:rPr lang="ko-KR" sz="1100" dirty="0">
                <a:solidFill>
                  <a:schemeClr val="bg1"/>
                </a:solidFill>
              </a:rPr>
              <a:t>데이터 </a:t>
            </a:r>
            <a:r>
              <a:rPr lang="ko-KR" sz="1100" dirty="0" err="1">
                <a:solidFill>
                  <a:schemeClr val="bg1"/>
                </a:solidFill>
              </a:rPr>
              <a:t>이식성</a:t>
            </a:r>
            <a:endParaRPr lang="ko-KR" sz="1100" dirty="0">
              <a:solidFill>
                <a:schemeClr val="bg1"/>
              </a:solidFill>
            </a:endParaRPr>
          </a:p>
          <a:p>
            <a:pPr marL="171450" indent="-171450" rtl="0">
              <a:buFont typeface="Arial" panose="020B0604020202020204" pitchFamily="34" charset="0"/>
              <a:buChar char="•"/>
            </a:pPr>
            <a:r>
              <a:rPr lang="ko-KR" sz="1100" dirty="0">
                <a:solidFill>
                  <a:schemeClr val="bg1"/>
                </a:solidFill>
              </a:rPr>
              <a:t>클라우드 이동성</a:t>
            </a:r>
          </a:p>
          <a:p>
            <a:pPr marL="171450" indent="-171450" rtl="0">
              <a:buFont typeface="Arial" panose="020B0604020202020204" pitchFamily="34" charset="0"/>
              <a:buChar char="•"/>
            </a:pPr>
            <a:r>
              <a:rPr lang="ko-KR" sz="1100" dirty="0">
                <a:solidFill>
                  <a:schemeClr val="bg1"/>
                </a:solidFill>
              </a:rPr>
              <a:t>비용 통제</a:t>
            </a:r>
          </a:p>
          <a:p>
            <a:pPr marL="171450" indent="-171450" rtl="0">
              <a:buFont typeface="Arial" panose="020B0604020202020204" pitchFamily="34" charset="0"/>
              <a:buChar char="•"/>
            </a:pPr>
            <a:r>
              <a:rPr lang="ko-KR" sz="1100" dirty="0">
                <a:solidFill>
                  <a:schemeClr val="bg1"/>
                </a:solidFill>
              </a:rPr>
              <a:t>보안 </a:t>
            </a:r>
          </a:p>
        </p:txBody>
      </p:sp>
    </p:spTree>
    <p:extLst>
      <p:ext uri="{BB962C8B-B14F-4D97-AF65-F5344CB8AC3E}">
        <p14:creationId xmlns:p14="http://schemas.microsoft.com/office/powerpoint/2010/main" val="794558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E52EE6-482B-6843-A6E0-F1BBD8C7E6FE}"/>
              </a:ext>
            </a:extLst>
          </p:cNvPr>
          <p:cNvSpPr>
            <a:spLocks noGrp="1"/>
          </p:cNvSpPr>
          <p:nvPr>
            <p:ph type="body" sz="quarter" idx="10"/>
          </p:nvPr>
        </p:nvSpPr>
        <p:spPr/>
        <p:txBody>
          <a:bodyPr/>
          <a:lstStyle/>
          <a:p>
            <a:r>
              <a:rPr lang="ko-KR" altLang="en-US" dirty="0"/>
              <a:t>비용 최적화</a:t>
            </a:r>
            <a:endParaRPr lang="en-US" dirty="0"/>
          </a:p>
        </p:txBody>
      </p:sp>
      <p:pic>
        <p:nvPicPr>
          <p:cNvPr id="5" name="Рисунок 4">
            <a:extLst>
              <a:ext uri="{FF2B5EF4-FFF2-40B4-BE49-F238E27FC236}">
                <a16:creationId xmlns:a16="http://schemas.microsoft.com/office/drawing/2014/main" id="{50C0F8D6-DBF5-964B-B6DC-E17B8451C027}"/>
              </a:ext>
            </a:extLst>
          </p:cNvPr>
          <p:cNvPicPr>
            <a:picLocks noChangeAspect="1"/>
          </p:cNvPicPr>
          <p:nvPr/>
        </p:nvPicPr>
        <p:blipFill>
          <a:blip r:embed="rId2"/>
          <a:srcRect/>
          <a:stretch/>
        </p:blipFill>
        <p:spPr>
          <a:xfrm>
            <a:off x="6092545" y="399920"/>
            <a:ext cx="2721472" cy="3754502"/>
          </a:xfrm>
          <a:prstGeom prst="rect">
            <a:avLst/>
          </a:prstGeom>
        </p:spPr>
      </p:pic>
    </p:spTree>
    <p:extLst>
      <p:ext uri="{BB962C8B-B14F-4D97-AF65-F5344CB8AC3E}">
        <p14:creationId xmlns:p14="http://schemas.microsoft.com/office/powerpoint/2010/main" val="197676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8E974-E929-3A4E-A141-3AF82C23D6A2}"/>
              </a:ext>
            </a:extLst>
          </p:cNvPr>
          <p:cNvSpPr>
            <a:spLocks noGrp="1"/>
          </p:cNvSpPr>
          <p:nvPr>
            <p:ph type="title"/>
          </p:nvPr>
        </p:nvSpPr>
        <p:spPr/>
        <p:txBody>
          <a:bodyPr/>
          <a:lstStyle/>
          <a:p>
            <a:r>
              <a:rPr lang="ko-KR" altLang="en-US">
                <a:latin typeface="+mn-lt"/>
              </a:rPr>
              <a:t>비용 최적화</a:t>
            </a:r>
            <a:endParaRPr lang="en-US" dirty="0">
              <a:latin typeface="+mn-lt"/>
            </a:endParaRPr>
          </a:p>
        </p:txBody>
      </p:sp>
      <p:sp>
        <p:nvSpPr>
          <p:cNvPr id="4" name="Text Placeholder 2">
            <a:extLst>
              <a:ext uri="{FF2B5EF4-FFF2-40B4-BE49-F238E27FC236}">
                <a16:creationId xmlns:a16="http://schemas.microsoft.com/office/drawing/2014/main" id="{55FDF8EA-5296-E54A-B4AB-C58557852FBC}"/>
              </a:ext>
            </a:extLst>
          </p:cNvPr>
          <p:cNvSpPr>
            <a:spLocks noGrp="1"/>
          </p:cNvSpPr>
          <p:nvPr>
            <p:ph type="body" sz="quarter" idx="4294967295"/>
          </p:nvPr>
        </p:nvSpPr>
        <p:spPr>
          <a:xfrm>
            <a:off x="381000" y="1023938"/>
            <a:ext cx="3810000" cy="2154237"/>
          </a:xfrm>
        </p:spPr>
        <p:txBody>
          <a:bodyPr/>
          <a:lstStyle/>
          <a:p>
            <a:pPr marL="360000">
              <a:spcAft>
                <a:spcPts val="1200"/>
              </a:spcAft>
            </a:pPr>
            <a:r>
              <a:rPr lang="ko-KR" altLang="en-US" dirty="0"/>
              <a:t>필요에 맞게 리소스 크기 조정</a:t>
            </a:r>
          </a:p>
          <a:p>
            <a:pPr marL="360000">
              <a:spcAft>
                <a:spcPts val="1200"/>
              </a:spcAft>
            </a:pPr>
            <a:r>
              <a:rPr lang="ko-KR" altLang="en-US" dirty="0"/>
              <a:t>조정 정책</a:t>
            </a:r>
          </a:p>
          <a:p>
            <a:pPr marL="360000">
              <a:spcAft>
                <a:spcPts val="1200"/>
              </a:spcAft>
            </a:pPr>
            <a:r>
              <a:rPr lang="ko-KR" altLang="en-US" dirty="0"/>
              <a:t>기본 설정 조정</a:t>
            </a:r>
          </a:p>
          <a:p>
            <a:pPr marL="360000">
              <a:spcAft>
                <a:spcPts val="1200"/>
              </a:spcAft>
            </a:pPr>
            <a:r>
              <a:rPr lang="en-US" altLang="ko-KR" dirty="0"/>
              <a:t>SLA / TCO </a:t>
            </a:r>
            <a:r>
              <a:rPr lang="ko-KR" altLang="en-US" dirty="0"/>
              <a:t>재고</a:t>
            </a:r>
          </a:p>
          <a:p>
            <a:pPr marL="360000">
              <a:spcAft>
                <a:spcPts val="1200"/>
              </a:spcAft>
            </a:pPr>
            <a:r>
              <a:rPr lang="ko-KR" altLang="en-US" dirty="0"/>
              <a:t>보관 계획</a:t>
            </a:r>
            <a:endParaRPr lang="en-US" dirty="0"/>
          </a:p>
        </p:txBody>
      </p:sp>
      <p:pic>
        <p:nvPicPr>
          <p:cNvPr id="3" name="Picture 2">
            <a:extLst>
              <a:ext uri="{FF2B5EF4-FFF2-40B4-BE49-F238E27FC236}">
                <a16:creationId xmlns:a16="http://schemas.microsoft.com/office/drawing/2014/main" id="{C2E07FC1-8D86-48DA-9EC2-880437F21AA2}"/>
              </a:ext>
            </a:extLst>
          </p:cNvPr>
          <p:cNvPicPr>
            <a:picLocks noChangeAspect="1"/>
          </p:cNvPicPr>
          <p:nvPr/>
        </p:nvPicPr>
        <p:blipFill>
          <a:blip r:embed="rId2"/>
          <a:stretch>
            <a:fillRect/>
          </a:stretch>
        </p:blipFill>
        <p:spPr>
          <a:xfrm>
            <a:off x="4319588" y="1131888"/>
            <a:ext cx="4464413" cy="3532180"/>
          </a:xfrm>
          <a:prstGeom prst="rect">
            <a:avLst/>
          </a:prstGeom>
        </p:spPr>
      </p:pic>
      <p:sp>
        <p:nvSpPr>
          <p:cNvPr id="10" name="Freeform: Shape 7">
            <a:extLst>
              <a:ext uri="{FF2B5EF4-FFF2-40B4-BE49-F238E27FC236}">
                <a16:creationId xmlns:a16="http://schemas.microsoft.com/office/drawing/2014/main" id="{535035A0-666C-CD4A-BDF9-5F2443FA7BD5}"/>
              </a:ext>
            </a:extLst>
          </p:cNvPr>
          <p:cNvSpPr/>
          <p:nvPr/>
        </p:nvSpPr>
        <p:spPr bwMode="auto">
          <a:xfrm>
            <a:off x="395288" y="1039010"/>
            <a:ext cx="123410" cy="292620"/>
          </a:xfrm>
          <a:custGeom>
            <a:avLst/>
            <a:gdLst>
              <a:gd name="connsiteX0" fmla="*/ 0 w 80963"/>
              <a:gd name="connsiteY0" fmla="*/ 0 h 152400"/>
              <a:gd name="connsiteX1" fmla="*/ 80963 w 80963"/>
              <a:gd name="connsiteY1" fmla="*/ 80963 h 152400"/>
              <a:gd name="connsiteX2" fmla="*/ 9526 w 80963"/>
              <a:gd name="connsiteY2" fmla="*/ 152400 h 152400"/>
              <a:gd name="connsiteX0" fmla="*/ 2380 w 83343"/>
              <a:gd name="connsiteY0" fmla="*/ 0 h 161925"/>
              <a:gd name="connsiteX1" fmla="*/ 83343 w 83343"/>
              <a:gd name="connsiteY1" fmla="*/ 80963 h 161925"/>
              <a:gd name="connsiteX2" fmla="*/ 0 w 83343"/>
              <a:gd name="connsiteY2" fmla="*/ 161925 h 161925"/>
            </a:gdLst>
            <a:ahLst/>
            <a:cxnLst>
              <a:cxn ang="0">
                <a:pos x="connsiteX0" y="connsiteY0"/>
              </a:cxn>
              <a:cxn ang="0">
                <a:pos x="connsiteX1" y="connsiteY1"/>
              </a:cxn>
              <a:cxn ang="0">
                <a:pos x="connsiteX2" y="connsiteY2"/>
              </a:cxn>
            </a:cxnLst>
            <a:rect l="l" t="t" r="r" b="b"/>
            <a:pathLst>
              <a:path w="83343" h="161925">
                <a:moveTo>
                  <a:pt x="2380" y="0"/>
                </a:moveTo>
                <a:lnTo>
                  <a:pt x="83343" y="80963"/>
                </a:lnTo>
                <a:lnTo>
                  <a:pt x="0" y="161925"/>
                </a:lnTo>
              </a:path>
            </a:pathLst>
          </a:custGeom>
          <a:noFill/>
          <a:ln w="19050">
            <a:gradFill>
              <a:gsLst>
                <a:gs pos="6000">
                  <a:srgbClr val="003738"/>
                </a:gs>
                <a:gs pos="88000">
                  <a:srgbClr val="00E296"/>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mj-lt"/>
            </a:endParaRPr>
          </a:p>
        </p:txBody>
      </p:sp>
      <p:sp>
        <p:nvSpPr>
          <p:cNvPr id="11" name="Freeform: Shape 7">
            <a:extLst>
              <a:ext uri="{FF2B5EF4-FFF2-40B4-BE49-F238E27FC236}">
                <a16:creationId xmlns:a16="http://schemas.microsoft.com/office/drawing/2014/main" id="{8762675C-74EF-564F-8A98-CDB5D20445E4}"/>
              </a:ext>
            </a:extLst>
          </p:cNvPr>
          <p:cNvSpPr/>
          <p:nvPr/>
        </p:nvSpPr>
        <p:spPr bwMode="auto">
          <a:xfrm>
            <a:off x="395288" y="1493698"/>
            <a:ext cx="123410" cy="292620"/>
          </a:xfrm>
          <a:custGeom>
            <a:avLst/>
            <a:gdLst>
              <a:gd name="connsiteX0" fmla="*/ 0 w 80963"/>
              <a:gd name="connsiteY0" fmla="*/ 0 h 152400"/>
              <a:gd name="connsiteX1" fmla="*/ 80963 w 80963"/>
              <a:gd name="connsiteY1" fmla="*/ 80963 h 152400"/>
              <a:gd name="connsiteX2" fmla="*/ 9526 w 80963"/>
              <a:gd name="connsiteY2" fmla="*/ 152400 h 152400"/>
              <a:gd name="connsiteX0" fmla="*/ 2380 w 83343"/>
              <a:gd name="connsiteY0" fmla="*/ 0 h 161925"/>
              <a:gd name="connsiteX1" fmla="*/ 83343 w 83343"/>
              <a:gd name="connsiteY1" fmla="*/ 80963 h 161925"/>
              <a:gd name="connsiteX2" fmla="*/ 0 w 83343"/>
              <a:gd name="connsiteY2" fmla="*/ 161925 h 161925"/>
            </a:gdLst>
            <a:ahLst/>
            <a:cxnLst>
              <a:cxn ang="0">
                <a:pos x="connsiteX0" y="connsiteY0"/>
              </a:cxn>
              <a:cxn ang="0">
                <a:pos x="connsiteX1" y="connsiteY1"/>
              </a:cxn>
              <a:cxn ang="0">
                <a:pos x="connsiteX2" y="connsiteY2"/>
              </a:cxn>
            </a:cxnLst>
            <a:rect l="l" t="t" r="r" b="b"/>
            <a:pathLst>
              <a:path w="83343" h="161925">
                <a:moveTo>
                  <a:pt x="2380" y="0"/>
                </a:moveTo>
                <a:lnTo>
                  <a:pt x="83343" y="80963"/>
                </a:lnTo>
                <a:lnTo>
                  <a:pt x="0" y="161925"/>
                </a:lnTo>
              </a:path>
            </a:pathLst>
          </a:custGeom>
          <a:noFill/>
          <a:ln w="19050">
            <a:gradFill>
              <a:gsLst>
                <a:gs pos="6000">
                  <a:srgbClr val="003738"/>
                </a:gs>
                <a:gs pos="88000">
                  <a:srgbClr val="00E296"/>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mj-lt"/>
            </a:endParaRPr>
          </a:p>
        </p:txBody>
      </p:sp>
      <p:sp>
        <p:nvSpPr>
          <p:cNvPr id="12" name="Freeform: Shape 7">
            <a:extLst>
              <a:ext uri="{FF2B5EF4-FFF2-40B4-BE49-F238E27FC236}">
                <a16:creationId xmlns:a16="http://schemas.microsoft.com/office/drawing/2014/main" id="{BD7ECCA3-C454-1841-9C4D-D871C8A741EB}"/>
              </a:ext>
            </a:extLst>
          </p:cNvPr>
          <p:cNvSpPr/>
          <p:nvPr/>
        </p:nvSpPr>
        <p:spPr bwMode="auto">
          <a:xfrm>
            <a:off x="395288" y="1948386"/>
            <a:ext cx="123410" cy="292620"/>
          </a:xfrm>
          <a:custGeom>
            <a:avLst/>
            <a:gdLst>
              <a:gd name="connsiteX0" fmla="*/ 0 w 80963"/>
              <a:gd name="connsiteY0" fmla="*/ 0 h 152400"/>
              <a:gd name="connsiteX1" fmla="*/ 80963 w 80963"/>
              <a:gd name="connsiteY1" fmla="*/ 80963 h 152400"/>
              <a:gd name="connsiteX2" fmla="*/ 9526 w 80963"/>
              <a:gd name="connsiteY2" fmla="*/ 152400 h 152400"/>
              <a:gd name="connsiteX0" fmla="*/ 2380 w 83343"/>
              <a:gd name="connsiteY0" fmla="*/ 0 h 161925"/>
              <a:gd name="connsiteX1" fmla="*/ 83343 w 83343"/>
              <a:gd name="connsiteY1" fmla="*/ 80963 h 161925"/>
              <a:gd name="connsiteX2" fmla="*/ 0 w 83343"/>
              <a:gd name="connsiteY2" fmla="*/ 161925 h 161925"/>
            </a:gdLst>
            <a:ahLst/>
            <a:cxnLst>
              <a:cxn ang="0">
                <a:pos x="connsiteX0" y="connsiteY0"/>
              </a:cxn>
              <a:cxn ang="0">
                <a:pos x="connsiteX1" y="connsiteY1"/>
              </a:cxn>
              <a:cxn ang="0">
                <a:pos x="connsiteX2" y="connsiteY2"/>
              </a:cxn>
            </a:cxnLst>
            <a:rect l="l" t="t" r="r" b="b"/>
            <a:pathLst>
              <a:path w="83343" h="161925">
                <a:moveTo>
                  <a:pt x="2380" y="0"/>
                </a:moveTo>
                <a:lnTo>
                  <a:pt x="83343" y="80963"/>
                </a:lnTo>
                <a:lnTo>
                  <a:pt x="0" y="161925"/>
                </a:lnTo>
              </a:path>
            </a:pathLst>
          </a:custGeom>
          <a:noFill/>
          <a:ln w="19050">
            <a:gradFill>
              <a:gsLst>
                <a:gs pos="6000">
                  <a:srgbClr val="003738"/>
                </a:gs>
                <a:gs pos="88000">
                  <a:srgbClr val="00E296"/>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mj-lt"/>
            </a:endParaRPr>
          </a:p>
        </p:txBody>
      </p:sp>
      <p:sp>
        <p:nvSpPr>
          <p:cNvPr id="13" name="Freeform: Shape 7">
            <a:extLst>
              <a:ext uri="{FF2B5EF4-FFF2-40B4-BE49-F238E27FC236}">
                <a16:creationId xmlns:a16="http://schemas.microsoft.com/office/drawing/2014/main" id="{9D7D5E26-F374-7A44-A214-B6659ABA93F6}"/>
              </a:ext>
            </a:extLst>
          </p:cNvPr>
          <p:cNvSpPr/>
          <p:nvPr/>
        </p:nvSpPr>
        <p:spPr bwMode="auto">
          <a:xfrm>
            <a:off x="395288" y="2403074"/>
            <a:ext cx="123410" cy="292620"/>
          </a:xfrm>
          <a:custGeom>
            <a:avLst/>
            <a:gdLst>
              <a:gd name="connsiteX0" fmla="*/ 0 w 80963"/>
              <a:gd name="connsiteY0" fmla="*/ 0 h 152400"/>
              <a:gd name="connsiteX1" fmla="*/ 80963 w 80963"/>
              <a:gd name="connsiteY1" fmla="*/ 80963 h 152400"/>
              <a:gd name="connsiteX2" fmla="*/ 9526 w 80963"/>
              <a:gd name="connsiteY2" fmla="*/ 152400 h 152400"/>
              <a:gd name="connsiteX0" fmla="*/ 2380 w 83343"/>
              <a:gd name="connsiteY0" fmla="*/ 0 h 161925"/>
              <a:gd name="connsiteX1" fmla="*/ 83343 w 83343"/>
              <a:gd name="connsiteY1" fmla="*/ 80963 h 161925"/>
              <a:gd name="connsiteX2" fmla="*/ 0 w 83343"/>
              <a:gd name="connsiteY2" fmla="*/ 161925 h 161925"/>
            </a:gdLst>
            <a:ahLst/>
            <a:cxnLst>
              <a:cxn ang="0">
                <a:pos x="connsiteX0" y="connsiteY0"/>
              </a:cxn>
              <a:cxn ang="0">
                <a:pos x="connsiteX1" y="connsiteY1"/>
              </a:cxn>
              <a:cxn ang="0">
                <a:pos x="connsiteX2" y="connsiteY2"/>
              </a:cxn>
            </a:cxnLst>
            <a:rect l="l" t="t" r="r" b="b"/>
            <a:pathLst>
              <a:path w="83343" h="161925">
                <a:moveTo>
                  <a:pt x="2380" y="0"/>
                </a:moveTo>
                <a:lnTo>
                  <a:pt x="83343" y="80963"/>
                </a:lnTo>
                <a:lnTo>
                  <a:pt x="0" y="161925"/>
                </a:lnTo>
              </a:path>
            </a:pathLst>
          </a:custGeom>
          <a:noFill/>
          <a:ln w="19050">
            <a:gradFill>
              <a:gsLst>
                <a:gs pos="6000">
                  <a:srgbClr val="003738"/>
                </a:gs>
                <a:gs pos="88000">
                  <a:srgbClr val="00E296"/>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mj-lt"/>
            </a:endParaRPr>
          </a:p>
        </p:txBody>
      </p:sp>
      <p:sp>
        <p:nvSpPr>
          <p:cNvPr id="14" name="Freeform: Shape 7">
            <a:extLst>
              <a:ext uri="{FF2B5EF4-FFF2-40B4-BE49-F238E27FC236}">
                <a16:creationId xmlns:a16="http://schemas.microsoft.com/office/drawing/2014/main" id="{66F73866-64BF-F34E-85A8-EE69ABCB1341}"/>
              </a:ext>
            </a:extLst>
          </p:cNvPr>
          <p:cNvSpPr/>
          <p:nvPr/>
        </p:nvSpPr>
        <p:spPr bwMode="auto">
          <a:xfrm>
            <a:off x="395288" y="2857762"/>
            <a:ext cx="123410" cy="292620"/>
          </a:xfrm>
          <a:custGeom>
            <a:avLst/>
            <a:gdLst>
              <a:gd name="connsiteX0" fmla="*/ 0 w 80963"/>
              <a:gd name="connsiteY0" fmla="*/ 0 h 152400"/>
              <a:gd name="connsiteX1" fmla="*/ 80963 w 80963"/>
              <a:gd name="connsiteY1" fmla="*/ 80963 h 152400"/>
              <a:gd name="connsiteX2" fmla="*/ 9526 w 80963"/>
              <a:gd name="connsiteY2" fmla="*/ 152400 h 152400"/>
              <a:gd name="connsiteX0" fmla="*/ 2380 w 83343"/>
              <a:gd name="connsiteY0" fmla="*/ 0 h 161925"/>
              <a:gd name="connsiteX1" fmla="*/ 83343 w 83343"/>
              <a:gd name="connsiteY1" fmla="*/ 80963 h 161925"/>
              <a:gd name="connsiteX2" fmla="*/ 0 w 83343"/>
              <a:gd name="connsiteY2" fmla="*/ 161925 h 161925"/>
            </a:gdLst>
            <a:ahLst/>
            <a:cxnLst>
              <a:cxn ang="0">
                <a:pos x="connsiteX0" y="connsiteY0"/>
              </a:cxn>
              <a:cxn ang="0">
                <a:pos x="connsiteX1" y="connsiteY1"/>
              </a:cxn>
              <a:cxn ang="0">
                <a:pos x="connsiteX2" y="connsiteY2"/>
              </a:cxn>
            </a:cxnLst>
            <a:rect l="l" t="t" r="r" b="b"/>
            <a:pathLst>
              <a:path w="83343" h="161925">
                <a:moveTo>
                  <a:pt x="2380" y="0"/>
                </a:moveTo>
                <a:lnTo>
                  <a:pt x="83343" y="80963"/>
                </a:lnTo>
                <a:lnTo>
                  <a:pt x="0" y="161925"/>
                </a:lnTo>
              </a:path>
            </a:pathLst>
          </a:custGeom>
          <a:noFill/>
          <a:ln w="19050">
            <a:gradFill>
              <a:gsLst>
                <a:gs pos="6000">
                  <a:srgbClr val="003738"/>
                </a:gs>
                <a:gs pos="88000">
                  <a:srgbClr val="00E296"/>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atin typeface="+mj-lt"/>
            </a:endParaRPr>
          </a:p>
        </p:txBody>
      </p:sp>
    </p:spTree>
    <p:extLst>
      <p:ext uri="{BB962C8B-B14F-4D97-AF65-F5344CB8AC3E}">
        <p14:creationId xmlns:p14="http://schemas.microsoft.com/office/powerpoint/2010/main" val="4248692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E52EE6-482B-6843-A6E0-F1BBD8C7E6FE}"/>
              </a:ext>
            </a:extLst>
          </p:cNvPr>
          <p:cNvSpPr>
            <a:spLocks noGrp="1"/>
          </p:cNvSpPr>
          <p:nvPr>
            <p:ph type="body" sz="quarter" idx="10"/>
          </p:nvPr>
        </p:nvSpPr>
        <p:spPr/>
        <p:txBody>
          <a:bodyPr/>
          <a:lstStyle/>
          <a:p>
            <a:r>
              <a:rPr lang="ko-KR" altLang="en-US" dirty="0"/>
              <a:t>백업 구성도</a:t>
            </a:r>
            <a:endParaRPr lang="en-US" dirty="0"/>
          </a:p>
        </p:txBody>
      </p:sp>
      <p:pic>
        <p:nvPicPr>
          <p:cNvPr id="3" name="Рисунок 2">
            <a:extLst>
              <a:ext uri="{FF2B5EF4-FFF2-40B4-BE49-F238E27FC236}">
                <a16:creationId xmlns:a16="http://schemas.microsoft.com/office/drawing/2014/main" id="{3EAD37F7-4106-0E4D-BDF4-149B5E1314B4}"/>
              </a:ext>
            </a:extLst>
          </p:cNvPr>
          <p:cNvPicPr>
            <a:picLocks noChangeAspect="1"/>
          </p:cNvPicPr>
          <p:nvPr/>
        </p:nvPicPr>
        <p:blipFill>
          <a:blip r:embed="rId2"/>
          <a:stretch>
            <a:fillRect/>
          </a:stretch>
        </p:blipFill>
        <p:spPr>
          <a:xfrm>
            <a:off x="6107725" y="560126"/>
            <a:ext cx="2689073" cy="3703899"/>
          </a:xfrm>
          <a:prstGeom prst="rect">
            <a:avLst/>
          </a:prstGeom>
        </p:spPr>
      </p:pic>
    </p:spTree>
    <p:extLst>
      <p:ext uri="{BB962C8B-B14F-4D97-AF65-F5344CB8AC3E}">
        <p14:creationId xmlns:p14="http://schemas.microsoft.com/office/powerpoint/2010/main" val="28588776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2796DB8-D9F4-4CA2-8B74-AB5DA234FED9}"/>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3200" dirty="0"/>
              <a:t>Veeam Backup </a:t>
            </a:r>
            <a:r>
              <a:rPr lang="en-US" altLang="ko-KR" sz="3200"/>
              <a:t>for AWS</a:t>
            </a:r>
            <a:endParaRPr lang="ko-KR" altLang="en-US" sz="3200" dirty="0"/>
          </a:p>
        </p:txBody>
      </p:sp>
      <p:sp>
        <p:nvSpPr>
          <p:cNvPr id="86" name="Rectangle 79">
            <a:extLst>
              <a:ext uri="{FF2B5EF4-FFF2-40B4-BE49-F238E27FC236}">
                <a16:creationId xmlns:a16="http://schemas.microsoft.com/office/drawing/2014/main" id="{C41ED2B4-B456-4E0F-8A18-685742DF8964}"/>
              </a:ext>
            </a:extLst>
          </p:cNvPr>
          <p:cNvSpPr/>
          <p:nvPr/>
        </p:nvSpPr>
        <p:spPr bwMode="auto">
          <a:xfrm>
            <a:off x="6196539" y="880353"/>
            <a:ext cx="2588686" cy="3738582"/>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spcAft>
                <a:spcPts val="600"/>
              </a:spcAft>
              <a:buClr>
                <a:schemeClr val="tx1">
                  <a:lumMod val="85000"/>
                  <a:lumOff val="15000"/>
                </a:schemeClr>
              </a:buClr>
              <a:buSzPct val="90000"/>
            </a:pPr>
            <a:endParaRPr lang="en-US" altLang="ko-KR" sz="800" b="1"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a:t>
            </a:r>
            <a:r>
              <a:rPr lang="ko-KR" altLang="en-US" sz="900" b="1" dirty="0">
                <a:solidFill>
                  <a:schemeClr val="bg1"/>
                </a:solidFill>
                <a:latin typeface="+mn-ea"/>
              </a:rPr>
              <a:t> 소프트웨어는</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자체 </a:t>
            </a:r>
            <a:r>
              <a:rPr lang="en-US" altLang="ko-KR" sz="800" dirty="0">
                <a:solidFill>
                  <a:schemeClr val="bg1"/>
                </a:solidFill>
                <a:latin typeface="+mn-ea"/>
              </a:rPr>
              <a:t>CBT </a:t>
            </a:r>
            <a:r>
              <a:rPr lang="ko-KR" altLang="en-US" sz="800" dirty="0">
                <a:solidFill>
                  <a:schemeClr val="bg1"/>
                </a:solidFill>
                <a:latin typeface="+mn-ea"/>
              </a:rPr>
              <a:t>와 스냅샷 백업을 통해 운영서버의 부하를 최소화한 백업을 수행하며 </a:t>
            </a:r>
            <a:r>
              <a:rPr lang="en-US" altLang="ko-KR" sz="800" dirty="0">
                <a:solidFill>
                  <a:schemeClr val="bg1"/>
                </a:solidFill>
                <a:latin typeface="+mn-ea"/>
              </a:rPr>
              <a:t>15</a:t>
            </a:r>
            <a:r>
              <a:rPr lang="ko-KR" altLang="en-US" sz="800" dirty="0">
                <a:solidFill>
                  <a:schemeClr val="bg1"/>
                </a:solidFill>
                <a:latin typeface="+mn-ea"/>
              </a:rPr>
              <a:t>분 미만의 </a:t>
            </a:r>
            <a:r>
              <a:rPr lang="en-US" altLang="ko-KR" sz="800" dirty="0">
                <a:solidFill>
                  <a:schemeClr val="bg1"/>
                </a:solidFill>
                <a:latin typeface="+mn-ea"/>
              </a:rPr>
              <a:t>RTPO</a:t>
            </a:r>
            <a:r>
              <a:rPr lang="ko-KR" altLang="en-US" sz="800" dirty="0">
                <a:solidFill>
                  <a:schemeClr val="bg1"/>
                </a:solidFill>
                <a:latin typeface="+mn-ea"/>
              </a:rPr>
              <a:t>를 제공</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편리하고 직관적인 셀프서비스형 </a:t>
            </a:r>
            <a:r>
              <a:rPr lang="en-US" altLang="ko-KR" sz="800" dirty="0">
                <a:solidFill>
                  <a:schemeClr val="bg1"/>
                </a:solidFill>
                <a:latin typeface="+mn-ea"/>
              </a:rPr>
              <a:t>GUI </a:t>
            </a:r>
            <a:r>
              <a:rPr lang="ko-KR" altLang="en-US" sz="800" dirty="0">
                <a:solidFill>
                  <a:schemeClr val="bg1"/>
                </a:solidFill>
                <a:latin typeface="+mn-ea"/>
              </a:rPr>
              <a:t>인터페이스</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VM, </a:t>
            </a:r>
            <a:r>
              <a:rPr lang="ko-KR" altLang="en-US" sz="800" dirty="0">
                <a:solidFill>
                  <a:schemeClr val="bg1"/>
                </a:solidFill>
                <a:latin typeface="+mn-ea"/>
              </a:rPr>
              <a:t>디스크 파일단위 복구</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다중 계정 및 지역 간 데이터 보호 및 이동</a:t>
            </a: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P2C, V2C </a:t>
            </a:r>
            <a:r>
              <a:rPr lang="ko-KR" altLang="en-US" sz="800" dirty="0">
                <a:solidFill>
                  <a:schemeClr val="bg1"/>
                </a:solidFill>
                <a:latin typeface="+mn-ea"/>
              </a:rPr>
              <a:t>등 물리환경과 클라우드 사이의 데이터 이동에 대한 유연한 지원</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AWS </a:t>
            </a:r>
            <a:r>
              <a:rPr lang="ko-KR" altLang="en-US" sz="800" dirty="0" err="1">
                <a:solidFill>
                  <a:schemeClr val="bg1"/>
                </a:solidFill>
                <a:latin typeface="+mn-ea"/>
              </a:rPr>
              <a:t>마켓플레이스</a:t>
            </a:r>
            <a:r>
              <a:rPr lang="ko-KR" altLang="en-US" sz="800" dirty="0">
                <a:solidFill>
                  <a:schemeClr val="bg1"/>
                </a:solidFill>
                <a:latin typeface="+mn-ea"/>
              </a:rPr>
              <a:t> 등록된 제품으로 손쉬운 구축</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endParaRPr lang="en-US" altLang="ko-KR" sz="800"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 </a:t>
            </a:r>
            <a:r>
              <a:rPr lang="ko-KR" altLang="en-US" sz="900" b="1" dirty="0">
                <a:solidFill>
                  <a:schemeClr val="bg1"/>
                </a:solidFill>
                <a:latin typeface="+mn-ea"/>
              </a:rPr>
              <a:t>백업데이터 보관정책</a:t>
            </a:r>
            <a:endParaRPr lang="en-US" altLang="ko-KR" sz="900" b="1"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백업시스템이 </a:t>
            </a:r>
            <a:r>
              <a:rPr lang="en-US" altLang="ko-KR" sz="800" dirty="0">
                <a:solidFill>
                  <a:schemeClr val="bg1"/>
                </a:solidFill>
                <a:latin typeface="+mn-ea"/>
              </a:rPr>
              <a:t>AWS </a:t>
            </a:r>
            <a:r>
              <a:rPr lang="ko-KR" altLang="en-US" sz="800" dirty="0">
                <a:solidFill>
                  <a:schemeClr val="bg1"/>
                </a:solidFill>
                <a:latin typeface="+mn-ea"/>
              </a:rPr>
              <a:t>내에 자동 구성</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모든 </a:t>
            </a:r>
            <a:r>
              <a:rPr lang="en-US" altLang="ko-KR" sz="800" dirty="0">
                <a:solidFill>
                  <a:schemeClr val="bg1"/>
                </a:solidFill>
                <a:latin typeface="+mn-ea"/>
              </a:rPr>
              <a:t>VM</a:t>
            </a:r>
            <a:r>
              <a:rPr lang="ko-KR" altLang="en-US" sz="800" dirty="0">
                <a:solidFill>
                  <a:schemeClr val="bg1"/>
                </a:solidFill>
                <a:latin typeface="+mn-ea"/>
              </a:rPr>
              <a:t>에 대한 고속의 </a:t>
            </a:r>
            <a:r>
              <a:rPr lang="en-US" altLang="ko-KR" sz="800" dirty="0">
                <a:solidFill>
                  <a:schemeClr val="bg1"/>
                </a:solidFill>
                <a:latin typeface="+mn-ea"/>
              </a:rPr>
              <a:t>AWS </a:t>
            </a:r>
            <a:r>
              <a:rPr lang="ko-KR" altLang="en-US" sz="800" dirty="0">
                <a:solidFill>
                  <a:schemeClr val="bg1"/>
                </a:solidFill>
                <a:latin typeface="+mn-ea"/>
              </a:rPr>
              <a:t>스냅샷 생성 후 개별 보관 주기 설정 </a:t>
            </a:r>
            <a:r>
              <a:rPr lang="en-US" altLang="ko-KR" sz="800" dirty="0">
                <a:solidFill>
                  <a:schemeClr val="bg1"/>
                </a:solidFill>
                <a:latin typeface="+mn-ea"/>
              </a:rPr>
              <a:t>(</a:t>
            </a:r>
            <a:r>
              <a:rPr lang="ko-KR" altLang="en-US" sz="800" dirty="0">
                <a:solidFill>
                  <a:schemeClr val="bg1"/>
                </a:solidFill>
                <a:latin typeface="+mn-ea"/>
              </a:rPr>
              <a:t>시간</a:t>
            </a:r>
            <a:r>
              <a:rPr lang="en-US" altLang="ko-KR" sz="800" dirty="0">
                <a:solidFill>
                  <a:schemeClr val="bg1"/>
                </a:solidFill>
                <a:latin typeface="+mn-ea"/>
              </a:rPr>
              <a:t>, </a:t>
            </a:r>
            <a:r>
              <a:rPr lang="ko-KR" altLang="en-US" sz="800" dirty="0">
                <a:solidFill>
                  <a:schemeClr val="bg1"/>
                </a:solidFill>
                <a:latin typeface="+mn-ea"/>
              </a:rPr>
              <a:t>일</a:t>
            </a:r>
            <a:r>
              <a:rPr lang="en-US" altLang="ko-KR" sz="800" dirty="0">
                <a:solidFill>
                  <a:schemeClr val="bg1"/>
                </a:solidFill>
                <a:latin typeface="+mn-ea"/>
              </a:rPr>
              <a:t>, </a:t>
            </a:r>
            <a:r>
              <a:rPr lang="ko-KR" altLang="en-US" sz="800" dirty="0">
                <a:solidFill>
                  <a:schemeClr val="bg1"/>
                </a:solidFill>
                <a:latin typeface="+mn-ea"/>
              </a:rPr>
              <a:t>주</a:t>
            </a:r>
            <a:r>
              <a:rPr lang="en-US" altLang="ko-KR" sz="800" dirty="0">
                <a:solidFill>
                  <a:schemeClr val="bg1"/>
                </a:solidFill>
                <a:latin typeface="+mn-ea"/>
              </a:rPr>
              <a:t>, </a:t>
            </a:r>
            <a:r>
              <a:rPr lang="ko-KR" altLang="en-US" sz="800" dirty="0">
                <a:solidFill>
                  <a:schemeClr val="bg1"/>
                </a:solidFill>
                <a:latin typeface="+mn-ea"/>
              </a:rPr>
              <a:t>월</a:t>
            </a:r>
            <a:r>
              <a:rPr lang="en-US" altLang="ko-KR" sz="800" dirty="0">
                <a:solidFill>
                  <a:schemeClr val="bg1"/>
                </a:solidFill>
                <a:latin typeface="+mn-ea"/>
              </a:rPr>
              <a:t>)</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스냅샷 중 장기 데이터 보관을 위해 오브젝트 스토리지로 데이터 저장 및 장기 보관 </a:t>
            </a:r>
            <a:r>
              <a:rPr lang="en-US" altLang="ko-KR" sz="800" dirty="0">
                <a:solidFill>
                  <a:schemeClr val="bg1"/>
                </a:solidFill>
                <a:latin typeface="+mn-ea"/>
              </a:rPr>
              <a:t>(</a:t>
            </a:r>
            <a:r>
              <a:rPr lang="ko-KR" altLang="en-US" sz="800" dirty="0">
                <a:solidFill>
                  <a:schemeClr val="bg1"/>
                </a:solidFill>
                <a:latin typeface="+mn-ea"/>
              </a:rPr>
              <a:t>스토리지 비용절감 효과</a:t>
            </a:r>
            <a:r>
              <a:rPr lang="en-US" altLang="ko-KR" sz="800" dirty="0">
                <a:solidFill>
                  <a:schemeClr val="bg1"/>
                </a:solidFill>
                <a:latin typeface="+mn-ea"/>
              </a:rPr>
              <a:t>)</a:t>
            </a:r>
            <a:endParaRPr lang="en-US" sz="800" dirty="0">
              <a:solidFill>
                <a:schemeClr val="bg1"/>
              </a:solidFill>
              <a:latin typeface="+mn-ea"/>
            </a:endParaRPr>
          </a:p>
        </p:txBody>
      </p:sp>
      <p:sp>
        <p:nvSpPr>
          <p:cNvPr id="87" name="Rectangle 100">
            <a:extLst>
              <a:ext uri="{FF2B5EF4-FFF2-40B4-BE49-F238E27FC236}">
                <a16:creationId xmlns:a16="http://schemas.microsoft.com/office/drawing/2014/main" id="{9CFF3C66-ACC0-4D07-8DC7-5AFCAF6D26F5}"/>
              </a:ext>
            </a:extLst>
          </p:cNvPr>
          <p:cNvSpPr/>
          <p:nvPr/>
        </p:nvSpPr>
        <p:spPr>
          <a:xfrm>
            <a:off x="6193204" y="824651"/>
            <a:ext cx="1457450" cy="400110"/>
          </a:xfrm>
          <a:prstGeom prst="rect">
            <a:avLst/>
          </a:prstGeom>
        </p:spPr>
        <p:txBody>
          <a:bodyPr wrap="none" anchor="ctr">
            <a:noAutofit/>
          </a:bodyPr>
          <a:lstStyle/>
          <a:p>
            <a:pPr marL="12700" defTabSz="686030">
              <a:spcBef>
                <a:spcPct val="0"/>
              </a:spcBef>
            </a:pPr>
            <a:r>
              <a:rPr lang="en-US" altLang="ko-KR" sz="1200" dirty="0">
                <a:ln w="3175">
                  <a:noFill/>
                </a:ln>
                <a:solidFill>
                  <a:srgbClr val="93EB20"/>
                </a:solidFill>
                <a:latin typeface="+mj-lt"/>
                <a:cs typeface="Arial" charset="0"/>
              </a:rPr>
              <a:t>Veeam </a:t>
            </a:r>
            <a:r>
              <a:rPr lang="ko-KR" altLang="en-US" sz="1200" dirty="0">
                <a:ln w="3175">
                  <a:noFill/>
                </a:ln>
                <a:solidFill>
                  <a:srgbClr val="93EB20"/>
                </a:solidFill>
                <a:latin typeface="+mj-lt"/>
                <a:cs typeface="Arial" charset="0"/>
              </a:rPr>
              <a:t>백업 구성의 특징</a:t>
            </a:r>
          </a:p>
        </p:txBody>
      </p:sp>
      <p:grpSp>
        <p:nvGrpSpPr>
          <p:cNvPr id="45" name="Group 1">
            <a:extLst>
              <a:ext uri="{FF2B5EF4-FFF2-40B4-BE49-F238E27FC236}">
                <a16:creationId xmlns:a16="http://schemas.microsoft.com/office/drawing/2014/main" id="{B2A992F2-E339-43B4-B59C-5F0E2070B53A}"/>
              </a:ext>
            </a:extLst>
          </p:cNvPr>
          <p:cNvGrpSpPr/>
          <p:nvPr/>
        </p:nvGrpSpPr>
        <p:grpSpPr>
          <a:xfrm>
            <a:off x="286793" y="880353"/>
            <a:ext cx="5831136" cy="3738582"/>
            <a:chOff x="1320128" y="932419"/>
            <a:chExt cx="6635137" cy="3814039"/>
          </a:xfrm>
        </p:grpSpPr>
        <p:sp>
          <p:nvSpPr>
            <p:cNvPr id="63" name="Rectangle 10">
              <a:extLst>
                <a:ext uri="{FF2B5EF4-FFF2-40B4-BE49-F238E27FC236}">
                  <a16:creationId xmlns:a16="http://schemas.microsoft.com/office/drawing/2014/main" id="{6597CB0C-5004-40B3-BE06-67EA37089885}"/>
                </a:ext>
              </a:extLst>
            </p:cNvPr>
            <p:cNvSpPr/>
            <p:nvPr/>
          </p:nvSpPr>
          <p:spPr bwMode="auto">
            <a:xfrm>
              <a:off x="1320128" y="932420"/>
              <a:ext cx="6635137" cy="3814038"/>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defTabSz="914076" fontAlgn="base">
                <a:spcBef>
                  <a:spcPct val="0"/>
                </a:spcBef>
                <a:spcAft>
                  <a:spcPct val="0"/>
                </a:spcAft>
              </a:pPr>
              <a:endParaRPr lang="en-US" sz="80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88" name="Graphic 29">
              <a:extLst>
                <a:ext uri="{FF2B5EF4-FFF2-40B4-BE49-F238E27FC236}">
                  <a16:creationId xmlns:a16="http://schemas.microsoft.com/office/drawing/2014/main" id="{1AF0ADCA-E0F0-49EE-AD2E-ED47BAE6D0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2451" y="3628922"/>
              <a:ext cx="365760" cy="365760"/>
            </a:xfrm>
            <a:prstGeom prst="rect">
              <a:avLst/>
            </a:prstGeom>
          </p:spPr>
        </p:pic>
        <p:sp>
          <p:nvSpPr>
            <p:cNvPr id="89" name="TextBox 88">
              <a:extLst>
                <a:ext uri="{FF2B5EF4-FFF2-40B4-BE49-F238E27FC236}">
                  <a16:creationId xmlns:a16="http://schemas.microsoft.com/office/drawing/2014/main" id="{C6556F9A-05A7-4631-8467-6FE578973F6A}"/>
                </a:ext>
              </a:extLst>
            </p:cNvPr>
            <p:cNvSpPr txBox="1"/>
            <p:nvPr/>
          </p:nvSpPr>
          <p:spPr>
            <a:xfrm>
              <a:off x="6199232" y="4019443"/>
              <a:ext cx="852197" cy="24622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Veeam Backup</a:t>
              </a:r>
            </a:p>
            <a:p>
              <a:pPr algn="ctr"/>
              <a:r>
                <a:rPr lang="en-US" sz="800" i="1" dirty="0">
                  <a:solidFill>
                    <a:schemeClr val="bg1"/>
                  </a:solidFill>
                  <a:latin typeface="Tahoma" panose="020B0604030504040204" pitchFamily="34" charset="0"/>
                </a:rPr>
                <a:t>for AWS</a:t>
              </a:r>
            </a:p>
          </p:txBody>
        </p:sp>
        <p:pic>
          <p:nvPicPr>
            <p:cNvPr id="90" name="Graphic 74">
              <a:extLst>
                <a:ext uri="{FF2B5EF4-FFF2-40B4-BE49-F238E27FC236}">
                  <a16:creationId xmlns:a16="http://schemas.microsoft.com/office/drawing/2014/main" id="{0D52009B-DD58-493C-9EC0-8C9A52E5C3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0128" y="932419"/>
              <a:ext cx="228600" cy="228600"/>
            </a:xfrm>
            <a:prstGeom prst="rect">
              <a:avLst/>
            </a:prstGeom>
          </p:spPr>
        </p:pic>
        <p:pic>
          <p:nvPicPr>
            <p:cNvPr id="91" name="Graphic 77">
              <a:extLst>
                <a:ext uri="{FF2B5EF4-FFF2-40B4-BE49-F238E27FC236}">
                  <a16:creationId xmlns:a16="http://schemas.microsoft.com/office/drawing/2014/main" id="{D363996E-E73A-4660-80F8-211387E590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5503" y="1244543"/>
              <a:ext cx="228600" cy="228600"/>
            </a:xfrm>
            <a:prstGeom prst="rect">
              <a:avLst/>
            </a:prstGeom>
          </p:spPr>
        </p:pic>
        <p:sp>
          <p:nvSpPr>
            <p:cNvPr id="92" name="Rectangle 78">
              <a:extLst>
                <a:ext uri="{FF2B5EF4-FFF2-40B4-BE49-F238E27FC236}">
                  <a16:creationId xmlns:a16="http://schemas.microsoft.com/office/drawing/2014/main" id="{2526443C-7BA8-47F5-B843-56E3965C8D89}"/>
                </a:ext>
              </a:extLst>
            </p:cNvPr>
            <p:cNvSpPr/>
            <p:nvPr/>
          </p:nvSpPr>
          <p:spPr>
            <a:xfrm>
              <a:off x="1594448" y="1205964"/>
              <a:ext cx="3272544" cy="3314456"/>
            </a:xfrm>
            <a:prstGeom prst="rect">
              <a:avLst/>
            </a:prstGeom>
            <a:noFill/>
            <a:ln w="635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FF4F8B"/>
                </a:solidFill>
              </a:endParaRPr>
            </a:p>
          </p:txBody>
        </p:sp>
        <p:sp>
          <p:nvSpPr>
            <p:cNvPr id="93" name="TextBox 92">
              <a:extLst>
                <a:ext uri="{FF2B5EF4-FFF2-40B4-BE49-F238E27FC236}">
                  <a16:creationId xmlns:a16="http://schemas.microsoft.com/office/drawing/2014/main" id="{2AD2F4E3-A58C-4879-9153-B681FFBC67D6}"/>
                </a:ext>
              </a:extLst>
            </p:cNvPr>
            <p:cNvSpPr txBox="1"/>
            <p:nvPr/>
          </p:nvSpPr>
          <p:spPr>
            <a:xfrm>
              <a:off x="1854103" y="1281934"/>
              <a:ext cx="1544756" cy="123111"/>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ctr">
              <a:spAutoFit/>
            </a:bodyPr>
            <a:lstStyle/>
            <a:p>
              <a:r>
                <a:rPr lang="en-US" sz="800" dirty="0">
                  <a:solidFill>
                    <a:srgbClr val="FF4E8B"/>
                  </a:solidFill>
                  <a:latin typeface="Tahoma" panose="020B0604030504040204" pitchFamily="34" charset="0"/>
                </a:rPr>
                <a:t>Production account</a:t>
              </a:r>
            </a:p>
          </p:txBody>
        </p:sp>
        <p:sp>
          <p:nvSpPr>
            <p:cNvPr id="94" name="TextBox 93">
              <a:extLst>
                <a:ext uri="{FF2B5EF4-FFF2-40B4-BE49-F238E27FC236}">
                  <a16:creationId xmlns:a16="http://schemas.microsoft.com/office/drawing/2014/main" id="{024E6AC7-0C3C-4FE5-B3B4-F0C1848A0B72}"/>
                </a:ext>
              </a:extLst>
            </p:cNvPr>
            <p:cNvSpPr txBox="1"/>
            <p:nvPr/>
          </p:nvSpPr>
          <p:spPr>
            <a:xfrm>
              <a:off x="6134058" y="2212861"/>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S3</a:t>
              </a:r>
              <a:endParaRPr lang="en-US" sz="800" i="1" dirty="0">
                <a:solidFill>
                  <a:schemeClr val="bg1"/>
                </a:solidFill>
                <a:latin typeface="Tahoma" panose="020B0604030504040204" pitchFamily="34" charset="0"/>
              </a:endParaRPr>
            </a:p>
          </p:txBody>
        </p:sp>
        <p:pic>
          <p:nvPicPr>
            <p:cNvPr id="95" name="Graphic 94">
              <a:extLst>
                <a:ext uri="{FF2B5EF4-FFF2-40B4-BE49-F238E27FC236}">
                  <a16:creationId xmlns:a16="http://schemas.microsoft.com/office/drawing/2014/main" id="{81D79356-A5ED-4747-AF56-9F46E90D12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6731" y="1740129"/>
              <a:ext cx="457200" cy="457200"/>
            </a:xfrm>
            <a:prstGeom prst="rect">
              <a:avLst/>
            </a:prstGeom>
          </p:spPr>
        </p:pic>
        <p:grpSp>
          <p:nvGrpSpPr>
            <p:cNvPr id="96" name="Group 52">
              <a:extLst>
                <a:ext uri="{FF2B5EF4-FFF2-40B4-BE49-F238E27FC236}">
                  <a16:creationId xmlns:a16="http://schemas.microsoft.com/office/drawing/2014/main" id="{825BCDC0-2D94-42ED-98DC-69407AA219BE}"/>
                </a:ext>
              </a:extLst>
            </p:cNvPr>
            <p:cNvGrpSpPr/>
            <p:nvPr/>
          </p:nvGrpSpPr>
          <p:grpSpPr>
            <a:xfrm>
              <a:off x="1817262" y="1722173"/>
              <a:ext cx="2872123" cy="643373"/>
              <a:chOff x="1036733" y="1796501"/>
              <a:chExt cx="2872123" cy="643373"/>
            </a:xfrm>
          </p:grpSpPr>
          <p:grpSp>
            <p:nvGrpSpPr>
              <p:cNvPr id="134" name="Group 51">
                <a:extLst>
                  <a:ext uri="{FF2B5EF4-FFF2-40B4-BE49-F238E27FC236}">
                    <a16:creationId xmlns:a16="http://schemas.microsoft.com/office/drawing/2014/main" id="{6F906B5F-47E2-43A9-BB13-1EDAC3E0DFBE}"/>
                  </a:ext>
                </a:extLst>
              </p:cNvPr>
              <p:cNvGrpSpPr/>
              <p:nvPr/>
            </p:nvGrpSpPr>
            <p:grpSpPr>
              <a:xfrm>
                <a:off x="1036733" y="1796603"/>
                <a:ext cx="689878" cy="643271"/>
                <a:chOff x="1036733" y="1796603"/>
                <a:chExt cx="689878" cy="643271"/>
              </a:xfrm>
            </p:grpSpPr>
            <p:sp>
              <p:nvSpPr>
                <p:cNvPr id="147" name="TextBox 146">
                  <a:extLst>
                    <a:ext uri="{FF2B5EF4-FFF2-40B4-BE49-F238E27FC236}">
                      <a16:creationId xmlns:a16="http://schemas.microsoft.com/office/drawing/2014/main" id="{52082BA4-FE78-4130-B2E1-9900FEFA8B3F}"/>
                    </a:ext>
                  </a:extLst>
                </p:cNvPr>
                <p:cNvSpPr txBox="1"/>
                <p:nvPr/>
              </p:nvSpPr>
              <p:spPr>
                <a:xfrm>
                  <a:off x="1036733" y="2316763"/>
                  <a:ext cx="68987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EC2</a:t>
                  </a:r>
                  <a:endParaRPr lang="en-US" sz="800" i="1" dirty="0">
                    <a:solidFill>
                      <a:schemeClr val="bg1"/>
                    </a:solidFill>
                    <a:latin typeface="Tahoma" panose="020B0604030504040204" pitchFamily="34" charset="0"/>
                  </a:endParaRPr>
                </a:p>
              </p:txBody>
            </p:sp>
            <p:pic>
              <p:nvPicPr>
                <p:cNvPr id="148" name="Graphic 89">
                  <a:extLst>
                    <a:ext uri="{FF2B5EF4-FFF2-40B4-BE49-F238E27FC236}">
                      <a16:creationId xmlns:a16="http://schemas.microsoft.com/office/drawing/2014/main" id="{B7A99C70-5324-4591-B1D1-64247EE5D1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1890" y="1796603"/>
                  <a:ext cx="228600" cy="228600"/>
                </a:xfrm>
                <a:prstGeom prst="rect">
                  <a:avLst/>
                </a:prstGeom>
              </p:spPr>
            </p:pic>
            <p:pic>
              <p:nvPicPr>
                <p:cNvPr id="149" name="Graphic 96">
                  <a:extLst>
                    <a:ext uri="{FF2B5EF4-FFF2-40B4-BE49-F238E27FC236}">
                      <a16:creationId xmlns:a16="http://schemas.microsoft.com/office/drawing/2014/main" id="{F65795D6-DC8E-4132-9F59-7439B91F05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1890" y="2061651"/>
                  <a:ext cx="228600" cy="228600"/>
                </a:xfrm>
                <a:prstGeom prst="rect">
                  <a:avLst/>
                </a:prstGeom>
              </p:spPr>
            </p:pic>
          </p:grpSp>
          <p:grpSp>
            <p:nvGrpSpPr>
              <p:cNvPr id="135" name="Group 7">
                <a:extLst>
                  <a:ext uri="{FF2B5EF4-FFF2-40B4-BE49-F238E27FC236}">
                    <a16:creationId xmlns:a16="http://schemas.microsoft.com/office/drawing/2014/main" id="{1CB9C133-9EF8-4C84-9F5A-C44309CD59D3}"/>
                  </a:ext>
                </a:extLst>
              </p:cNvPr>
              <p:cNvGrpSpPr/>
              <p:nvPr/>
            </p:nvGrpSpPr>
            <p:grpSpPr>
              <a:xfrm>
                <a:off x="1795114" y="1796501"/>
                <a:ext cx="689879" cy="638099"/>
                <a:chOff x="1795114" y="2166146"/>
                <a:chExt cx="689879" cy="638099"/>
              </a:xfrm>
            </p:grpSpPr>
            <p:sp>
              <p:nvSpPr>
                <p:cNvPr id="144" name="TextBox 143">
                  <a:extLst>
                    <a:ext uri="{FF2B5EF4-FFF2-40B4-BE49-F238E27FC236}">
                      <a16:creationId xmlns:a16="http://schemas.microsoft.com/office/drawing/2014/main" id="{1A325909-23B7-413F-93EC-5FC60B41B5D9}"/>
                    </a:ext>
                  </a:extLst>
                </p:cNvPr>
                <p:cNvSpPr txBox="1"/>
                <p:nvPr/>
              </p:nvSpPr>
              <p:spPr>
                <a:xfrm>
                  <a:off x="1795114" y="2681134"/>
                  <a:ext cx="689879"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EBS</a:t>
                  </a:r>
                  <a:endParaRPr lang="en-US" sz="800" i="1" dirty="0">
                    <a:solidFill>
                      <a:schemeClr val="bg1"/>
                    </a:solidFill>
                    <a:latin typeface="Tahoma" panose="020B0604030504040204" pitchFamily="34" charset="0"/>
                  </a:endParaRPr>
                </a:p>
              </p:txBody>
            </p:sp>
            <p:pic>
              <p:nvPicPr>
                <p:cNvPr id="145" name="Graphic 120">
                  <a:extLst>
                    <a:ext uri="{FF2B5EF4-FFF2-40B4-BE49-F238E27FC236}">
                      <a16:creationId xmlns:a16="http://schemas.microsoft.com/office/drawing/2014/main" id="{B674E8E1-DD45-4E18-90A5-8AE44768E9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4" y="2435226"/>
                  <a:ext cx="228600" cy="228600"/>
                </a:xfrm>
                <a:prstGeom prst="rect">
                  <a:avLst/>
                </a:prstGeom>
              </p:spPr>
            </p:pic>
            <p:pic>
              <p:nvPicPr>
                <p:cNvPr id="146" name="Graphic 126">
                  <a:extLst>
                    <a:ext uri="{FF2B5EF4-FFF2-40B4-BE49-F238E27FC236}">
                      <a16:creationId xmlns:a16="http://schemas.microsoft.com/office/drawing/2014/main" id="{3A024F26-8ADA-4EA9-81E2-F4F518C21E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4" y="2166146"/>
                  <a:ext cx="228600" cy="228600"/>
                </a:xfrm>
                <a:prstGeom prst="rect">
                  <a:avLst/>
                </a:prstGeom>
              </p:spPr>
            </p:pic>
          </p:grpSp>
          <p:grpSp>
            <p:nvGrpSpPr>
              <p:cNvPr id="136" name="Group 8">
                <a:extLst>
                  <a:ext uri="{FF2B5EF4-FFF2-40B4-BE49-F238E27FC236}">
                    <a16:creationId xmlns:a16="http://schemas.microsoft.com/office/drawing/2014/main" id="{EDFDDF49-C5FE-4F80-AD54-65D4912F574F}"/>
                  </a:ext>
                </a:extLst>
              </p:cNvPr>
              <p:cNvGrpSpPr/>
              <p:nvPr/>
            </p:nvGrpSpPr>
            <p:grpSpPr>
              <a:xfrm>
                <a:off x="2924288" y="1796501"/>
                <a:ext cx="984568" cy="633299"/>
                <a:chOff x="2924288" y="2166146"/>
                <a:chExt cx="984568" cy="633299"/>
              </a:xfrm>
            </p:grpSpPr>
            <p:pic>
              <p:nvPicPr>
                <p:cNvPr id="141" name="Graphic 93">
                  <a:extLst>
                    <a:ext uri="{FF2B5EF4-FFF2-40B4-BE49-F238E27FC236}">
                      <a16:creationId xmlns:a16="http://schemas.microsoft.com/office/drawing/2014/main" id="{291AA9CC-E00C-4260-BA31-B67F01F1F3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166146"/>
                  <a:ext cx="228600" cy="228600"/>
                </a:xfrm>
                <a:prstGeom prst="rect">
                  <a:avLst/>
                </a:prstGeom>
              </p:spPr>
            </p:pic>
            <p:pic>
              <p:nvPicPr>
                <p:cNvPr id="142" name="Graphic 129">
                  <a:extLst>
                    <a:ext uri="{FF2B5EF4-FFF2-40B4-BE49-F238E27FC236}">
                      <a16:creationId xmlns:a16="http://schemas.microsoft.com/office/drawing/2014/main" id="{8E8EE4FE-86C7-479E-AE1E-136B2F8B3E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431296"/>
                  <a:ext cx="228600" cy="228600"/>
                </a:xfrm>
                <a:prstGeom prst="rect">
                  <a:avLst/>
                </a:prstGeom>
              </p:spPr>
            </p:pic>
            <p:sp>
              <p:nvSpPr>
                <p:cNvPr id="143" name="TextBox 142">
                  <a:extLst>
                    <a:ext uri="{FF2B5EF4-FFF2-40B4-BE49-F238E27FC236}">
                      <a16:creationId xmlns:a16="http://schemas.microsoft.com/office/drawing/2014/main" id="{22C60247-A7EE-42D6-B5E1-6EF2D84AD619}"/>
                    </a:ext>
                  </a:extLst>
                </p:cNvPr>
                <p:cNvSpPr txBox="1"/>
                <p:nvPr/>
              </p:nvSpPr>
              <p:spPr>
                <a:xfrm>
                  <a:off x="2924288" y="2676334"/>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EBS snapshots</a:t>
                  </a:r>
                  <a:endParaRPr lang="en-US" sz="800" i="1" dirty="0">
                    <a:solidFill>
                      <a:schemeClr val="bg1"/>
                    </a:solidFill>
                    <a:latin typeface="Tahoma" panose="020B0604030504040204" pitchFamily="34" charset="0"/>
                  </a:endParaRPr>
                </a:p>
              </p:txBody>
            </p:sp>
          </p:grpSp>
          <p:cxnSp>
            <p:nvCxnSpPr>
              <p:cNvPr id="137" name="Straight Connector 11">
                <a:extLst>
                  <a:ext uri="{FF2B5EF4-FFF2-40B4-BE49-F238E27FC236}">
                    <a16:creationId xmlns:a16="http://schemas.microsoft.com/office/drawing/2014/main" id="{A60326D2-8461-492F-B950-4C6E688E15CB}"/>
                  </a:ext>
                </a:extLst>
              </p:cNvPr>
              <p:cNvCxnSpPr>
                <a:cxnSpLocks/>
                <a:stCxn id="148" idx="3"/>
                <a:endCxn id="146" idx="1"/>
              </p:cNvCxnSpPr>
              <p:nvPr/>
            </p:nvCxnSpPr>
            <p:spPr>
              <a:xfrm flipV="1">
                <a:off x="1500490" y="1910801"/>
                <a:ext cx="525264" cy="102"/>
              </a:xfrm>
              <a:prstGeom prst="line">
                <a:avLst/>
              </a:prstGeom>
              <a:ln w="6350">
                <a:solidFill>
                  <a:srgbClr val="FF990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2">
                <a:extLst>
                  <a:ext uri="{FF2B5EF4-FFF2-40B4-BE49-F238E27FC236}">
                    <a16:creationId xmlns:a16="http://schemas.microsoft.com/office/drawing/2014/main" id="{0338B29A-0E76-4F80-BD0C-A82B4AFFD354}"/>
                  </a:ext>
                </a:extLst>
              </p:cNvPr>
              <p:cNvCxnSpPr>
                <a:cxnSpLocks/>
                <a:stCxn id="149" idx="3"/>
                <a:endCxn id="145" idx="1"/>
              </p:cNvCxnSpPr>
              <p:nvPr/>
            </p:nvCxnSpPr>
            <p:spPr>
              <a:xfrm>
                <a:off x="1500490" y="2175951"/>
                <a:ext cx="525264" cy="3930"/>
              </a:xfrm>
              <a:prstGeom prst="line">
                <a:avLst/>
              </a:prstGeom>
              <a:ln w="6350">
                <a:solidFill>
                  <a:srgbClr val="FF990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4">
                <a:extLst>
                  <a:ext uri="{FF2B5EF4-FFF2-40B4-BE49-F238E27FC236}">
                    <a16:creationId xmlns:a16="http://schemas.microsoft.com/office/drawing/2014/main" id="{F4C6B3D6-6CD5-4A47-A003-C40B2E67E79A}"/>
                  </a:ext>
                </a:extLst>
              </p:cNvPr>
              <p:cNvCxnSpPr>
                <a:cxnSpLocks/>
                <a:stCxn id="146" idx="3"/>
                <a:endCxn id="141" idx="1"/>
              </p:cNvCxnSpPr>
              <p:nvPr/>
            </p:nvCxnSpPr>
            <p:spPr>
              <a:xfrm>
                <a:off x="2254354" y="1910801"/>
                <a:ext cx="1047918" cy="0"/>
              </a:xfrm>
              <a:prstGeom prst="line">
                <a:avLst/>
              </a:prstGeom>
              <a:ln w="6350">
                <a:solidFill>
                  <a:srgbClr val="FF990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53">
                <a:extLst>
                  <a:ext uri="{FF2B5EF4-FFF2-40B4-BE49-F238E27FC236}">
                    <a16:creationId xmlns:a16="http://schemas.microsoft.com/office/drawing/2014/main" id="{BEAA46D2-2852-45F0-9C9D-D3C138EDBF1C}"/>
                  </a:ext>
                </a:extLst>
              </p:cNvPr>
              <p:cNvCxnSpPr>
                <a:cxnSpLocks/>
                <a:stCxn id="145" idx="3"/>
                <a:endCxn id="142" idx="1"/>
              </p:cNvCxnSpPr>
              <p:nvPr/>
            </p:nvCxnSpPr>
            <p:spPr>
              <a:xfrm flipV="1">
                <a:off x="2254354" y="2175951"/>
                <a:ext cx="1047918" cy="3930"/>
              </a:xfrm>
              <a:prstGeom prst="line">
                <a:avLst/>
              </a:prstGeom>
              <a:ln w="6350">
                <a:solidFill>
                  <a:srgbClr val="FF990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7" name="Group 53">
              <a:extLst>
                <a:ext uri="{FF2B5EF4-FFF2-40B4-BE49-F238E27FC236}">
                  <a16:creationId xmlns:a16="http://schemas.microsoft.com/office/drawing/2014/main" id="{EFE70DA1-76AB-49C8-A7CA-6FB627F58AF1}"/>
                </a:ext>
              </a:extLst>
            </p:cNvPr>
            <p:cNvGrpSpPr/>
            <p:nvPr/>
          </p:nvGrpSpPr>
          <p:grpSpPr>
            <a:xfrm>
              <a:off x="1823230" y="2661212"/>
              <a:ext cx="2869663" cy="648006"/>
              <a:chOff x="1041250" y="3422374"/>
              <a:chExt cx="2869663" cy="648006"/>
            </a:xfrm>
          </p:grpSpPr>
          <p:pic>
            <p:nvPicPr>
              <p:cNvPr id="125" name="Graphic 117">
                <a:extLst>
                  <a:ext uri="{FF2B5EF4-FFF2-40B4-BE49-F238E27FC236}">
                    <a16:creationId xmlns:a16="http://schemas.microsoft.com/office/drawing/2014/main" id="{0B20C3E2-5A71-4A58-8CF2-5F29EB83B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1890" y="3433202"/>
                <a:ext cx="228600" cy="228600"/>
              </a:xfrm>
              <a:prstGeom prst="rect">
                <a:avLst/>
              </a:prstGeom>
            </p:spPr>
          </p:pic>
          <p:pic>
            <p:nvPicPr>
              <p:cNvPr id="126" name="Graphic 118">
                <a:extLst>
                  <a:ext uri="{FF2B5EF4-FFF2-40B4-BE49-F238E27FC236}">
                    <a16:creationId xmlns:a16="http://schemas.microsoft.com/office/drawing/2014/main" id="{FD5038DF-6F9B-4D73-80F8-E5856C398D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1890" y="3696095"/>
                <a:ext cx="228600" cy="228600"/>
              </a:xfrm>
              <a:prstGeom prst="rect">
                <a:avLst/>
              </a:prstGeom>
            </p:spPr>
          </p:pic>
          <p:sp>
            <p:nvSpPr>
              <p:cNvPr id="127" name="TextBox 126">
                <a:extLst>
                  <a:ext uri="{FF2B5EF4-FFF2-40B4-BE49-F238E27FC236}">
                    <a16:creationId xmlns:a16="http://schemas.microsoft.com/office/drawing/2014/main" id="{EDF6D21F-F633-491F-9638-D415EB2CB52B}"/>
                  </a:ext>
                </a:extLst>
              </p:cNvPr>
              <p:cNvSpPr txBox="1"/>
              <p:nvPr/>
            </p:nvSpPr>
            <p:spPr>
              <a:xfrm>
                <a:off x="1041250" y="3947269"/>
                <a:ext cx="689879"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RDS</a:t>
                </a:r>
                <a:endParaRPr lang="en-US" sz="800" i="1" dirty="0">
                  <a:solidFill>
                    <a:schemeClr val="bg1"/>
                  </a:solidFill>
                  <a:latin typeface="Tahoma" panose="020B0604030504040204" pitchFamily="34" charset="0"/>
                </a:endParaRPr>
              </a:p>
            </p:txBody>
          </p:sp>
          <p:grpSp>
            <p:nvGrpSpPr>
              <p:cNvPr id="128" name="Group 143">
                <a:extLst>
                  <a:ext uri="{FF2B5EF4-FFF2-40B4-BE49-F238E27FC236}">
                    <a16:creationId xmlns:a16="http://schemas.microsoft.com/office/drawing/2014/main" id="{C48EDE7B-A446-4523-9438-580C840FDB45}"/>
                  </a:ext>
                </a:extLst>
              </p:cNvPr>
              <p:cNvGrpSpPr/>
              <p:nvPr/>
            </p:nvGrpSpPr>
            <p:grpSpPr>
              <a:xfrm>
                <a:off x="2926345" y="3422374"/>
                <a:ext cx="984568" cy="641288"/>
                <a:chOff x="2924288" y="2431296"/>
                <a:chExt cx="984568" cy="641288"/>
              </a:xfrm>
            </p:grpSpPr>
            <p:pic>
              <p:nvPicPr>
                <p:cNvPr id="131" name="Graphic 145">
                  <a:extLst>
                    <a:ext uri="{FF2B5EF4-FFF2-40B4-BE49-F238E27FC236}">
                      <a16:creationId xmlns:a16="http://schemas.microsoft.com/office/drawing/2014/main" id="{DA19B596-3497-46EF-9F51-4F7CE7D5CA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431296"/>
                  <a:ext cx="228600" cy="228600"/>
                </a:xfrm>
                <a:prstGeom prst="rect">
                  <a:avLst/>
                </a:prstGeom>
              </p:spPr>
            </p:pic>
            <p:pic>
              <p:nvPicPr>
                <p:cNvPr id="132" name="Graphic 146">
                  <a:extLst>
                    <a:ext uri="{FF2B5EF4-FFF2-40B4-BE49-F238E27FC236}">
                      <a16:creationId xmlns:a16="http://schemas.microsoft.com/office/drawing/2014/main" id="{BA3074C5-16F3-4BBE-969B-969A0AC1F7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697396"/>
                  <a:ext cx="228600" cy="228600"/>
                </a:xfrm>
                <a:prstGeom prst="rect">
                  <a:avLst/>
                </a:prstGeom>
              </p:spPr>
            </p:pic>
            <p:sp>
              <p:nvSpPr>
                <p:cNvPr id="133" name="TextBox 132">
                  <a:extLst>
                    <a:ext uri="{FF2B5EF4-FFF2-40B4-BE49-F238E27FC236}">
                      <a16:creationId xmlns:a16="http://schemas.microsoft.com/office/drawing/2014/main" id="{A19A3584-74FE-47BA-A2DD-75378BEEDD6A}"/>
                    </a:ext>
                  </a:extLst>
                </p:cNvPr>
                <p:cNvSpPr txBox="1"/>
                <p:nvPr/>
              </p:nvSpPr>
              <p:spPr>
                <a:xfrm>
                  <a:off x="2924288" y="2949473"/>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RDS snapshots</a:t>
                  </a:r>
                  <a:endParaRPr lang="en-US" sz="800" i="1" dirty="0">
                    <a:solidFill>
                      <a:schemeClr val="bg1"/>
                    </a:solidFill>
                    <a:latin typeface="Tahoma" panose="020B0604030504040204" pitchFamily="34" charset="0"/>
                  </a:endParaRPr>
                </a:p>
              </p:txBody>
            </p:sp>
          </p:grpSp>
          <p:cxnSp>
            <p:nvCxnSpPr>
              <p:cNvPr id="129" name="Straight Connector 156">
                <a:extLst>
                  <a:ext uri="{FF2B5EF4-FFF2-40B4-BE49-F238E27FC236}">
                    <a16:creationId xmlns:a16="http://schemas.microsoft.com/office/drawing/2014/main" id="{454FC607-E60D-4870-935A-E7E89FF2F43E}"/>
                  </a:ext>
                </a:extLst>
              </p:cNvPr>
              <p:cNvCxnSpPr>
                <a:cxnSpLocks/>
                <a:stCxn id="125" idx="3"/>
                <a:endCxn id="131" idx="1"/>
              </p:cNvCxnSpPr>
              <p:nvPr/>
            </p:nvCxnSpPr>
            <p:spPr>
              <a:xfrm flipV="1">
                <a:off x="1500490" y="3536674"/>
                <a:ext cx="1803839" cy="10828"/>
              </a:xfrm>
              <a:prstGeom prst="line">
                <a:avLst/>
              </a:prstGeom>
              <a:ln w="6350">
                <a:solidFill>
                  <a:srgbClr val="527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58">
                <a:extLst>
                  <a:ext uri="{FF2B5EF4-FFF2-40B4-BE49-F238E27FC236}">
                    <a16:creationId xmlns:a16="http://schemas.microsoft.com/office/drawing/2014/main" id="{AD112C67-4DC3-411F-BED2-388E833B6BBD}"/>
                  </a:ext>
                </a:extLst>
              </p:cNvPr>
              <p:cNvCxnSpPr>
                <a:cxnSpLocks/>
                <a:stCxn id="126" idx="3"/>
                <a:endCxn id="132" idx="1"/>
              </p:cNvCxnSpPr>
              <p:nvPr/>
            </p:nvCxnSpPr>
            <p:spPr>
              <a:xfrm flipV="1">
                <a:off x="1500490" y="3802774"/>
                <a:ext cx="1803839" cy="7621"/>
              </a:xfrm>
              <a:prstGeom prst="line">
                <a:avLst/>
              </a:prstGeom>
              <a:ln w="6350">
                <a:solidFill>
                  <a:srgbClr val="527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8" name="Graphic 160">
              <a:extLst>
                <a:ext uri="{FF2B5EF4-FFF2-40B4-BE49-F238E27FC236}">
                  <a16:creationId xmlns:a16="http://schemas.microsoft.com/office/drawing/2014/main" id="{977D7CBD-0CDC-4D47-9B5F-6AF7295497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3080" y="1241980"/>
              <a:ext cx="228600" cy="228600"/>
            </a:xfrm>
            <a:prstGeom prst="rect">
              <a:avLst/>
            </a:prstGeom>
          </p:spPr>
        </p:pic>
        <p:sp>
          <p:nvSpPr>
            <p:cNvPr id="99" name="Rectangle 161">
              <a:extLst>
                <a:ext uri="{FF2B5EF4-FFF2-40B4-BE49-F238E27FC236}">
                  <a16:creationId xmlns:a16="http://schemas.microsoft.com/office/drawing/2014/main" id="{9B11F0BE-B3FA-4832-9332-F1DEAEE802BA}"/>
                </a:ext>
              </a:extLst>
            </p:cNvPr>
            <p:cNvSpPr/>
            <p:nvPr/>
          </p:nvSpPr>
          <p:spPr>
            <a:xfrm>
              <a:off x="5102024" y="1203401"/>
              <a:ext cx="2618087" cy="3314456"/>
            </a:xfrm>
            <a:prstGeom prst="rect">
              <a:avLst/>
            </a:prstGeom>
            <a:noFill/>
            <a:ln w="635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FF4F8B"/>
                </a:solidFill>
              </a:endParaRPr>
            </a:p>
          </p:txBody>
        </p:sp>
        <p:sp>
          <p:nvSpPr>
            <p:cNvPr id="101" name="TextBox 100">
              <a:extLst>
                <a:ext uri="{FF2B5EF4-FFF2-40B4-BE49-F238E27FC236}">
                  <a16:creationId xmlns:a16="http://schemas.microsoft.com/office/drawing/2014/main" id="{D99E284A-C550-44A2-B8E5-93373F855723}"/>
                </a:ext>
              </a:extLst>
            </p:cNvPr>
            <p:cNvSpPr txBox="1"/>
            <p:nvPr/>
          </p:nvSpPr>
          <p:spPr>
            <a:xfrm>
              <a:off x="5361680" y="1279371"/>
              <a:ext cx="1544756" cy="123111"/>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ctr">
              <a:spAutoFit/>
            </a:bodyPr>
            <a:lstStyle/>
            <a:p>
              <a:r>
                <a:rPr lang="en-US" sz="800" dirty="0">
                  <a:solidFill>
                    <a:srgbClr val="FF4E8B"/>
                  </a:solidFill>
                  <a:latin typeface="Tahoma" panose="020B0604030504040204" pitchFamily="34" charset="0"/>
                </a:rPr>
                <a:t>Backup account</a:t>
              </a:r>
            </a:p>
          </p:txBody>
        </p:sp>
        <p:pic>
          <p:nvPicPr>
            <p:cNvPr id="102" name="Graphic 163">
              <a:extLst>
                <a:ext uri="{FF2B5EF4-FFF2-40B4-BE49-F238E27FC236}">
                  <a16:creationId xmlns:a16="http://schemas.microsoft.com/office/drawing/2014/main" id="{81AFEB2E-CB50-42F4-A7D7-BE6833757B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65401" y="1751180"/>
              <a:ext cx="171750" cy="171750"/>
            </a:xfrm>
            <a:prstGeom prst="rect">
              <a:avLst/>
            </a:prstGeom>
          </p:spPr>
        </p:pic>
        <p:pic>
          <p:nvPicPr>
            <p:cNvPr id="103" name="Graphic 175">
              <a:extLst>
                <a:ext uri="{FF2B5EF4-FFF2-40B4-BE49-F238E27FC236}">
                  <a16:creationId xmlns:a16="http://schemas.microsoft.com/office/drawing/2014/main" id="{BE8B8FBB-0EC0-4F22-8173-F7CDB9AE5A0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65401" y="2016330"/>
              <a:ext cx="171750" cy="171750"/>
            </a:xfrm>
            <a:prstGeom prst="rect">
              <a:avLst/>
            </a:prstGeom>
          </p:spPr>
        </p:pic>
        <p:sp>
          <p:nvSpPr>
            <p:cNvPr id="104" name="TextBox 103">
              <a:extLst>
                <a:ext uri="{FF2B5EF4-FFF2-40B4-BE49-F238E27FC236}">
                  <a16:creationId xmlns:a16="http://schemas.microsoft.com/office/drawing/2014/main" id="{15F9C917-6DDA-4285-B1ED-000B1A0605C0}"/>
                </a:ext>
              </a:extLst>
            </p:cNvPr>
            <p:cNvSpPr txBox="1"/>
            <p:nvPr/>
          </p:nvSpPr>
          <p:spPr>
            <a:xfrm>
              <a:off x="4958992" y="2233167"/>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Workers</a:t>
              </a:r>
              <a:endParaRPr lang="en-US" sz="800" i="1" dirty="0">
                <a:solidFill>
                  <a:schemeClr val="bg1"/>
                </a:solidFill>
                <a:latin typeface="Tahoma" panose="020B0604030504040204" pitchFamily="34" charset="0"/>
              </a:endParaRPr>
            </a:p>
          </p:txBody>
        </p:sp>
        <p:cxnSp>
          <p:nvCxnSpPr>
            <p:cNvPr id="105" name="Straight Connector 186">
              <a:extLst>
                <a:ext uri="{FF2B5EF4-FFF2-40B4-BE49-F238E27FC236}">
                  <a16:creationId xmlns:a16="http://schemas.microsoft.com/office/drawing/2014/main" id="{8E62E18A-8C8A-4013-B892-39BD11D06732}"/>
                </a:ext>
              </a:extLst>
            </p:cNvPr>
            <p:cNvCxnSpPr>
              <a:cxnSpLocks/>
              <a:stCxn id="141" idx="3"/>
              <a:endCxn id="102" idx="1"/>
            </p:cNvCxnSpPr>
            <p:nvPr/>
          </p:nvCxnSpPr>
          <p:spPr>
            <a:xfrm>
              <a:off x="4311401" y="1836473"/>
              <a:ext cx="1054000" cy="582"/>
            </a:xfrm>
            <a:prstGeom prst="line">
              <a:avLst/>
            </a:prstGeom>
            <a:ln w="6350">
              <a:solidFill>
                <a:srgbClr val="FF990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89">
              <a:extLst>
                <a:ext uri="{FF2B5EF4-FFF2-40B4-BE49-F238E27FC236}">
                  <a16:creationId xmlns:a16="http://schemas.microsoft.com/office/drawing/2014/main" id="{14A9F486-338E-45AB-89D3-626165267AEF}"/>
                </a:ext>
              </a:extLst>
            </p:cNvPr>
            <p:cNvCxnSpPr>
              <a:cxnSpLocks/>
              <a:stCxn id="142" idx="3"/>
              <a:endCxn id="103" idx="1"/>
            </p:cNvCxnSpPr>
            <p:nvPr/>
          </p:nvCxnSpPr>
          <p:spPr>
            <a:xfrm>
              <a:off x="4311401" y="2101623"/>
              <a:ext cx="1054000" cy="582"/>
            </a:xfrm>
            <a:prstGeom prst="line">
              <a:avLst/>
            </a:prstGeom>
            <a:ln w="6350">
              <a:solidFill>
                <a:srgbClr val="FF990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7" name="Group 239">
              <a:extLst>
                <a:ext uri="{FF2B5EF4-FFF2-40B4-BE49-F238E27FC236}">
                  <a16:creationId xmlns:a16="http://schemas.microsoft.com/office/drawing/2014/main" id="{5C7539F4-E590-4B08-BBBF-94C05B44F2E6}"/>
                </a:ext>
              </a:extLst>
            </p:cNvPr>
            <p:cNvGrpSpPr/>
            <p:nvPr/>
          </p:nvGrpSpPr>
          <p:grpSpPr>
            <a:xfrm>
              <a:off x="1817261" y="3722683"/>
              <a:ext cx="689879" cy="379541"/>
              <a:chOff x="1869142" y="3225696"/>
              <a:chExt cx="689879" cy="379541"/>
            </a:xfrm>
          </p:grpSpPr>
          <p:pic>
            <p:nvPicPr>
              <p:cNvPr id="123" name="Graphic 237">
                <a:extLst>
                  <a:ext uri="{FF2B5EF4-FFF2-40B4-BE49-F238E27FC236}">
                    <a16:creationId xmlns:a16="http://schemas.microsoft.com/office/drawing/2014/main" id="{B95D03F0-45A0-41E4-8E75-00C303DB9FD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04300" y="3225696"/>
                <a:ext cx="228600" cy="228600"/>
              </a:xfrm>
              <a:prstGeom prst="rect">
                <a:avLst/>
              </a:prstGeom>
            </p:spPr>
          </p:pic>
          <p:sp>
            <p:nvSpPr>
              <p:cNvPr id="124" name="TextBox 123">
                <a:extLst>
                  <a:ext uri="{FF2B5EF4-FFF2-40B4-BE49-F238E27FC236}">
                    <a16:creationId xmlns:a16="http://schemas.microsoft.com/office/drawing/2014/main" id="{FEB4B5D9-DFF5-4663-84F8-E4F6B980F3B9}"/>
                  </a:ext>
                </a:extLst>
              </p:cNvPr>
              <p:cNvSpPr txBox="1"/>
              <p:nvPr/>
            </p:nvSpPr>
            <p:spPr>
              <a:xfrm>
                <a:off x="1869142" y="3482126"/>
                <a:ext cx="689879"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VPC</a:t>
                </a:r>
                <a:endParaRPr lang="en-US" sz="800" i="1" dirty="0">
                  <a:solidFill>
                    <a:schemeClr val="bg1"/>
                  </a:solidFill>
                  <a:latin typeface="Tahoma" panose="020B0604030504040204" pitchFamily="34" charset="0"/>
                </a:endParaRPr>
              </a:p>
            </p:txBody>
          </p:sp>
        </p:grpSp>
        <p:cxnSp>
          <p:nvCxnSpPr>
            <p:cNvPr id="108" name="Straight Connector 240">
              <a:extLst>
                <a:ext uri="{FF2B5EF4-FFF2-40B4-BE49-F238E27FC236}">
                  <a16:creationId xmlns:a16="http://schemas.microsoft.com/office/drawing/2014/main" id="{95307F13-B246-437B-B3A7-79923D33E88B}"/>
                </a:ext>
              </a:extLst>
            </p:cNvPr>
            <p:cNvCxnSpPr>
              <a:cxnSpLocks/>
              <a:stCxn id="123" idx="3"/>
              <a:endCxn id="88" idx="1"/>
            </p:cNvCxnSpPr>
            <p:nvPr/>
          </p:nvCxnSpPr>
          <p:spPr>
            <a:xfrm flipV="1">
              <a:off x="2281019" y="3811802"/>
              <a:ext cx="4161432" cy="25181"/>
            </a:xfrm>
            <a:prstGeom prst="line">
              <a:avLst/>
            </a:prstGeom>
            <a:ln w="6350">
              <a:solidFill>
                <a:srgbClr val="A166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243">
              <a:extLst>
                <a:ext uri="{FF2B5EF4-FFF2-40B4-BE49-F238E27FC236}">
                  <a16:creationId xmlns:a16="http://schemas.microsoft.com/office/drawing/2014/main" id="{C3F2DA35-94A8-41B9-95EC-6A958578DFAE}"/>
                </a:ext>
              </a:extLst>
            </p:cNvPr>
            <p:cNvCxnSpPr>
              <a:cxnSpLocks/>
              <a:stCxn id="88" idx="0"/>
              <a:endCxn id="94" idx="2"/>
            </p:cNvCxnSpPr>
            <p:nvPr/>
          </p:nvCxnSpPr>
          <p:spPr>
            <a:xfrm flipV="1">
              <a:off x="6625331" y="2335972"/>
              <a:ext cx="1011" cy="1292950"/>
            </a:xfrm>
            <a:prstGeom prst="line">
              <a:avLst/>
            </a:prstGeom>
            <a:ln w="6350">
              <a:solidFill>
                <a:srgbClr val="A166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0" name="Group 250">
              <a:extLst>
                <a:ext uri="{FF2B5EF4-FFF2-40B4-BE49-F238E27FC236}">
                  <a16:creationId xmlns:a16="http://schemas.microsoft.com/office/drawing/2014/main" id="{36F51B80-674F-4C94-BF09-EB62DBF6776F}"/>
                </a:ext>
              </a:extLst>
            </p:cNvPr>
            <p:cNvGrpSpPr/>
            <p:nvPr/>
          </p:nvGrpSpPr>
          <p:grpSpPr>
            <a:xfrm>
              <a:off x="5537151" y="1837055"/>
              <a:ext cx="862243" cy="265150"/>
              <a:chOff x="6656197" y="1845326"/>
              <a:chExt cx="862243" cy="265150"/>
            </a:xfrm>
          </p:grpSpPr>
          <p:cxnSp>
            <p:nvCxnSpPr>
              <p:cNvPr id="121" name="Elbow Connector 248">
                <a:extLst>
                  <a:ext uri="{FF2B5EF4-FFF2-40B4-BE49-F238E27FC236}">
                    <a16:creationId xmlns:a16="http://schemas.microsoft.com/office/drawing/2014/main" id="{36B822E7-2BC0-448C-92DA-E336E29D5364}"/>
                  </a:ext>
                </a:extLst>
              </p:cNvPr>
              <p:cNvCxnSpPr>
                <a:cxnSpLocks/>
                <a:stCxn id="102" idx="3"/>
              </p:cNvCxnSpPr>
              <p:nvPr/>
            </p:nvCxnSpPr>
            <p:spPr>
              <a:xfrm>
                <a:off x="6656197" y="1845326"/>
                <a:ext cx="862243" cy="63862"/>
              </a:xfrm>
              <a:prstGeom prst="bentConnector3">
                <a:avLst>
                  <a:gd name="adj1" fmla="val 64729"/>
                </a:avLst>
              </a:prstGeom>
              <a:ln w="6350">
                <a:solidFill>
                  <a:srgbClr val="FF990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Elbow Connector 249">
                <a:extLst>
                  <a:ext uri="{FF2B5EF4-FFF2-40B4-BE49-F238E27FC236}">
                    <a16:creationId xmlns:a16="http://schemas.microsoft.com/office/drawing/2014/main" id="{16F5C96F-D05B-4B1D-9AE8-995E96F9030B}"/>
                  </a:ext>
                </a:extLst>
              </p:cNvPr>
              <p:cNvCxnSpPr>
                <a:cxnSpLocks/>
                <a:stCxn id="103" idx="3"/>
              </p:cNvCxnSpPr>
              <p:nvPr/>
            </p:nvCxnSpPr>
            <p:spPr>
              <a:xfrm flipV="1">
                <a:off x="6656197" y="2025872"/>
                <a:ext cx="862243" cy="84604"/>
              </a:xfrm>
              <a:prstGeom prst="bentConnector3">
                <a:avLst>
                  <a:gd name="adj1" fmla="val 64729"/>
                </a:avLst>
              </a:prstGeom>
              <a:ln w="6350">
                <a:solidFill>
                  <a:srgbClr val="FF990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1" name="Oval 266">
              <a:extLst>
                <a:ext uri="{FF2B5EF4-FFF2-40B4-BE49-F238E27FC236}">
                  <a16:creationId xmlns:a16="http://schemas.microsoft.com/office/drawing/2014/main" id="{010EEB89-E347-4CDC-B008-DDCF401E944C}"/>
                </a:ext>
              </a:extLst>
            </p:cNvPr>
            <p:cNvSpPr/>
            <p:nvPr/>
          </p:nvSpPr>
          <p:spPr bwMode="auto">
            <a:xfrm>
              <a:off x="3466295" y="3732317"/>
              <a:ext cx="184150" cy="184150"/>
            </a:xfrm>
            <a:prstGeom prst="ellipse">
              <a:avLst/>
            </a:prstGeom>
            <a:solidFill>
              <a:srgbClr val="A166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2" name="Oval 267">
              <a:extLst>
                <a:ext uri="{FF2B5EF4-FFF2-40B4-BE49-F238E27FC236}">
                  <a16:creationId xmlns:a16="http://schemas.microsoft.com/office/drawing/2014/main" id="{DE2C170E-48B6-4ECE-A759-2EAEB142938F}"/>
                </a:ext>
              </a:extLst>
            </p:cNvPr>
            <p:cNvSpPr/>
            <p:nvPr/>
          </p:nvSpPr>
          <p:spPr bwMode="auto">
            <a:xfrm>
              <a:off x="6539605" y="2889737"/>
              <a:ext cx="184150" cy="184150"/>
            </a:xfrm>
            <a:prstGeom prst="ellipse">
              <a:avLst/>
            </a:prstGeom>
            <a:solidFill>
              <a:srgbClr val="A166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3" name="Rounded Rectangle 274">
              <a:extLst>
                <a:ext uri="{FF2B5EF4-FFF2-40B4-BE49-F238E27FC236}">
                  <a16:creationId xmlns:a16="http://schemas.microsoft.com/office/drawing/2014/main" id="{8440B47C-DF93-4B11-9277-7686C096148D}"/>
                </a:ext>
              </a:extLst>
            </p:cNvPr>
            <p:cNvSpPr/>
            <p:nvPr/>
          </p:nvSpPr>
          <p:spPr bwMode="auto">
            <a:xfrm>
              <a:off x="3469846" y="1742618"/>
              <a:ext cx="182880" cy="462382"/>
            </a:xfrm>
            <a:prstGeom prst="roundRect">
              <a:avLst>
                <a:gd name="adj" fmla="val 50000"/>
              </a:avLst>
            </a:prstGeom>
            <a:solidFill>
              <a:srgbClr val="FF9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4" name="Rounded Rectangle 276">
              <a:extLst>
                <a:ext uri="{FF2B5EF4-FFF2-40B4-BE49-F238E27FC236}">
                  <a16:creationId xmlns:a16="http://schemas.microsoft.com/office/drawing/2014/main" id="{FCE8592A-DDB8-4DA3-85AE-8C20E15B5398}"/>
                </a:ext>
              </a:extLst>
            </p:cNvPr>
            <p:cNvSpPr/>
            <p:nvPr/>
          </p:nvSpPr>
          <p:spPr bwMode="auto">
            <a:xfrm>
              <a:off x="3466295" y="2685548"/>
              <a:ext cx="182880" cy="462382"/>
            </a:xfrm>
            <a:prstGeom prst="roundRect">
              <a:avLst>
                <a:gd name="adj" fmla="val 50000"/>
              </a:avLst>
            </a:prstGeom>
            <a:solidFill>
              <a:srgbClr val="527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5" name="Rounded Rectangle 277">
              <a:extLst>
                <a:ext uri="{FF2B5EF4-FFF2-40B4-BE49-F238E27FC236}">
                  <a16:creationId xmlns:a16="http://schemas.microsoft.com/office/drawing/2014/main" id="{617C030A-C41C-4CC6-A28B-90E830FDAE52}"/>
                </a:ext>
              </a:extLst>
            </p:cNvPr>
            <p:cNvSpPr/>
            <p:nvPr/>
          </p:nvSpPr>
          <p:spPr bwMode="auto">
            <a:xfrm>
              <a:off x="5775319" y="1741555"/>
              <a:ext cx="182880" cy="462382"/>
            </a:xfrm>
            <a:prstGeom prst="roundRect">
              <a:avLst>
                <a:gd name="adj" fmla="val 50000"/>
              </a:avLst>
            </a:prstGeom>
            <a:solidFill>
              <a:srgbClr val="FF9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6" name="TextBox 115">
              <a:extLst>
                <a:ext uri="{FF2B5EF4-FFF2-40B4-BE49-F238E27FC236}">
                  <a16:creationId xmlns:a16="http://schemas.microsoft.com/office/drawing/2014/main" id="{755E02E6-CE36-4149-ACDD-61E7A53372F5}"/>
                </a:ext>
              </a:extLst>
            </p:cNvPr>
            <p:cNvSpPr txBox="1"/>
            <p:nvPr/>
          </p:nvSpPr>
          <p:spPr>
            <a:xfrm>
              <a:off x="3069452" y="1777806"/>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1</a:t>
              </a:r>
              <a:endParaRPr lang="en-US" sz="800" b="1" i="1" dirty="0">
                <a:solidFill>
                  <a:srgbClr val="003738"/>
                </a:solidFill>
                <a:latin typeface="Tahoma" panose="020B0604030504040204" pitchFamily="34" charset="0"/>
              </a:endParaRPr>
            </a:p>
          </p:txBody>
        </p:sp>
        <p:sp>
          <p:nvSpPr>
            <p:cNvPr id="117" name="TextBox 116">
              <a:extLst>
                <a:ext uri="{FF2B5EF4-FFF2-40B4-BE49-F238E27FC236}">
                  <a16:creationId xmlns:a16="http://schemas.microsoft.com/office/drawing/2014/main" id="{0FF83E5A-5584-4C99-B05A-0E0B85227B03}"/>
                </a:ext>
              </a:extLst>
            </p:cNvPr>
            <p:cNvSpPr txBox="1"/>
            <p:nvPr/>
          </p:nvSpPr>
          <p:spPr>
            <a:xfrm>
              <a:off x="5374841" y="1774864"/>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2</a:t>
              </a:r>
            </a:p>
          </p:txBody>
        </p:sp>
        <p:sp>
          <p:nvSpPr>
            <p:cNvPr id="118" name="TextBox 117">
              <a:extLst>
                <a:ext uri="{FF2B5EF4-FFF2-40B4-BE49-F238E27FC236}">
                  <a16:creationId xmlns:a16="http://schemas.microsoft.com/office/drawing/2014/main" id="{E3A430E3-942F-4C88-80B1-D214ED00F1B4}"/>
                </a:ext>
              </a:extLst>
            </p:cNvPr>
            <p:cNvSpPr txBox="1"/>
            <p:nvPr/>
          </p:nvSpPr>
          <p:spPr>
            <a:xfrm>
              <a:off x="3069452" y="2714736"/>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1</a:t>
              </a:r>
            </a:p>
          </p:txBody>
        </p:sp>
        <p:sp>
          <p:nvSpPr>
            <p:cNvPr id="119" name="TextBox 118">
              <a:extLst>
                <a:ext uri="{FF2B5EF4-FFF2-40B4-BE49-F238E27FC236}">
                  <a16:creationId xmlns:a16="http://schemas.microsoft.com/office/drawing/2014/main" id="{CAFD3FD2-227A-4144-9C2A-68215381EBE6}"/>
                </a:ext>
              </a:extLst>
            </p:cNvPr>
            <p:cNvSpPr txBox="1"/>
            <p:nvPr/>
          </p:nvSpPr>
          <p:spPr>
            <a:xfrm>
              <a:off x="3069452" y="3757113"/>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3</a:t>
              </a:r>
            </a:p>
          </p:txBody>
        </p:sp>
        <p:sp>
          <p:nvSpPr>
            <p:cNvPr id="120" name="TextBox 119">
              <a:extLst>
                <a:ext uri="{FF2B5EF4-FFF2-40B4-BE49-F238E27FC236}">
                  <a16:creationId xmlns:a16="http://schemas.microsoft.com/office/drawing/2014/main" id="{ABD70CE1-6E2B-444B-9B33-CB5D3A57D2C6}"/>
                </a:ext>
              </a:extLst>
            </p:cNvPr>
            <p:cNvSpPr txBox="1"/>
            <p:nvPr/>
          </p:nvSpPr>
          <p:spPr>
            <a:xfrm>
              <a:off x="6133047" y="2916330"/>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4</a:t>
              </a:r>
            </a:p>
          </p:txBody>
        </p:sp>
      </p:grpSp>
      <p:sp>
        <p:nvSpPr>
          <p:cNvPr id="150" name="TextBox 149">
            <a:extLst>
              <a:ext uri="{FF2B5EF4-FFF2-40B4-BE49-F238E27FC236}">
                <a16:creationId xmlns:a16="http://schemas.microsoft.com/office/drawing/2014/main" id="{3DF807EC-3DF4-4F37-A495-D2BB31627B16}"/>
              </a:ext>
            </a:extLst>
          </p:cNvPr>
          <p:cNvSpPr txBox="1"/>
          <p:nvPr/>
        </p:nvSpPr>
        <p:spPr>
          <a:xfrm>
            <a:off x="2376566" y="3371663"/>
            <a:ext cx="1064944" cy="646331"/>
          </a:xfrm>
          <a:prstGeom prst="rect">
            <a:avLst/>
          </a:prstGeom>
        </p:spPr>
        <p:txBody>
          <a:bodyPr wrap="square" rtlCol="0" anchor="ctr">
            <a:spAutoFit/>
          </a:bodyPr>
          <a:lstStyle/>
          <a:p>
            <a:pPr algn="ctr"/>
            <a:r>
              <a:rPr lang="ko-KR" altLang="en-US" sz="900" dirty="0">
                <a:solidFill>
                  <a:schemeClr val="bg1"/>
                </a:solidFill>
              </a:rPr>
              <a:t>스냅샷</a:t>
            </a:r>
            <a:endParaRPr lang="en-US" altLang="ko-KR" sz="900" dirty="0">
              <a:solidFill>
                <a:schemeClr val="bg1"/>
              </a:solidFill>
            </a:endParaRPr>
          </a:p>
          <a:p>
            <a:pPr algn="ctr"/>
            <a:r>
              <a:rPr lang="en-US" sz="900" dirty="0">
                <a:solidFill>
                  <a:schemeClr val="bg1"/>
                </a:solidFill>
              </a:rPr>
              <a:t>(</a:t>
            </a:r>
            <a:r>
              <a:rPr lang="ko-KR" altLang="en-US" sz="900" dirty="0">
                <a:solidFill>
                  <a:schemeClr val="bg1"/>
                </a:solidFill>
              </a:rPr>
              <a:t>백업 수행 전 스냅샷 생성 및 별도 보관 지원</a:t>
            </a:r>
            <a:r>
              <a:rPr lang="en-US" altLang="ko-KR" sz="900" dirty="0">
                <a:solidFill>
                  <a:schemeClr val="bg1"/>
                </a:solidFill>
              </a:rPr>
              <a:t>)</a:t>
            </a:r>
            <a:endParaRPr lang="en-US" sz="900" dirty="0">
              <a:solidFill>
                <a:schemeClr val="bg1"/>
              </a:solidFill>
            </a:endParaRPr>
          </a:p>
        </p:txBody>
      </p:sp>
      <p:sp>
        <p:nvSpPr>
          <p:cNvPr id="151" name="TextBox 150">
            <a:extLst>
              <a:ext uri="{FF2B5EF4-FFF2-40B4-BE49-F238E27FC236}">
                <a16:creationId xmlns:a16="http://schemas.microsoft.com/office/drawing/2014/main" id="{5BFF97E0-4366-435E-B991-EAEA04B84082}"/>
              </a:ext>
            </a:extLst>
          </p:cNvPr>
          <p:cNvSpPr txBox="1"/>
          <p:nvPr/>
        </p:nvSpPr>
        <p:spPr>
          <a:xfrm>
            <a:off x="4343411" y="4110197"/>
            <a:ext cx="1293418" cy="507831"/>
          </a:xfrm>
          <a:prstGeom prst="rect">
            <a:avLst/>
          </a:prstGeom>
        </p:spPr>
        <p:txBody>
          <a:bodyPr wrap="square" rtlCol="0" anchor="ctr">
            <a:spAutoFit/>
          </a:bodyPr>
          <a:lstStyle/>
          <a:p>
            <a:pPr algn="ctr"/>
            <a:r>
              <a:rPr lang="ko-KR" altLang="en-US" sz="900" dirty="0">
                <a:solidFill>
                  <a:schemeClr val="bg1"/>
                </a:solidFill>
              </a:rPr>
              <a:t>백업 서버</a:t>
            </a:r>
            <a:endParaRPr lang="en-US" altLang="ko-KR" sz="900" dirty="0">
              <a:solidFill>
                <a:schemeClr val="bg1"/>
              </a:solidFill>
            </a:endParaRPr>
          </a:p>
          <a:p>
            <a:pPr algn="ctr"/>
            <a:r>
              <a:rPr lang="en-US" sz="900" i="1" dirty="0">
                <a:solidFill>
                  <a:schemeClr val="bg1"/>
                </a:solidFill>
              </a:rPr>
              <a:t>(</a:t>
            </a:r>
            <a:r>
              <a:rPr lang="ko-KR" altLang="en-US" sz="900" i="1" dirty="0" err="1">
                <a:solidFill>
                  <a:schemeClr val="bg1"/>
                </a:solidFill>
              </a:rPr>
              <a:t>마켓플레이스를</a:t>
            </a:r>
            <a:r>
              <a:rPr lang="ko-KR" altLang="en-US" sz="900" i="1" dirty="0">
                <a:solidFill>
                  <a:schemeClr val="bg1"/>
                </a:solidFill>
              </a:rPr>
              <a:t> 통해</a:t>
            </a:r>
            <a:endParaRPr lang="en-US" altLang="ko-KR" sz="900" i="1" dirty="0">
              <a:solidFill>
                <a:schemeClr val="bg1"/>
              </a:solidFill>
            </a:endParaRPr>
          </a:p>
          <a:p>
            <a:pPr algn="ctr"/>
            <a:r>
              <a:rPr lang="ko-KR" altLang="en-US" sz="900" i="1" dirty="0">
                <a:solidFill>
                  <a:schemeClr val="bg1"/>
                </a:solidFill>
              </a:rPr>
              <a:t>손쉽게 배포</a:t>
            </a:r>
            <a:r>
              <a:rPr lang="en-US" altLang="ko-KR" sz="900" i="1" dirty="0">
                <a:solidFill>
                  <a:schemeClr val="bg1"/>
                </a:solidFill>
              </a:rPr>
              <a:t>)</a:t>
            </a:r>
            <a:endParaRPr lang="en-US" sz="900" i="1" dirty="0">
              <a:solidFill>
                <a:schemeClr val="bg1"/>
              </a:solidFill>
            </a:endParaRPr>
          </a:p>
        </p:txBody>
      </p:sp>
    </p:spTree>
    <p:extLst>
      <p:ext uri="{BB962C8B-B14F-4D97-AF65-F5344CB8AC3E}">
        <p14:creationId xmlns:p14="http://schemas.microsoft.com/office/powerpoint/2010/main" val="3344097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rtl="0"/>
            <a:r>
              <a:rPr lang="ko-KR"/>
              <a:t>감사합니다.</a:t>
            </a:r>
          </a:p>
        </p:txBody>
      </p:sp>
      <p:sp>
        <p:nvSpPr>
          <p:cNvPr id="4" name="TextBox 3">
            <a:extLst>
              <a:ext uri="{FF2B5EF4-FFF2-40B4-BE49-F238E27FC236}">
                <a16:creationId xmlns:a16="http://schemas.microsoft.com/office/drawing/2014/main" id="{C783F644-25D6-495A-BA8B-03CDCBDB0183}"/>
              </a:ext>
            </a:extLst>
          </p:cNvPr>
          <p:cNvSpPr txBox="1"/>
          <p:nvPr/>
        </p:nvSpPr>
        <p:spPr>
          <a:xfrm>
            <a:off x="-1021928" y="4928170"/>
            <a:ext cx="826348" cy="323165"/>
          </a:xfrm>
          <a:prstGeom prst="rect">
            <a:avLst/>
          </a:prstGeom>
          <a:noFill/>
        </p:spPr>
        <p:txBody>
          <a:bodyPr wrap="square" lIns="0" tIns="0" rIns="0" bIns="0" rtlCol="0" anchor="ctr">
            <a:spAutoFit/>
          </a:bodyPr>
          <a:lstStyle/>
          <a:p>
            <a:pPr algn="r" rtl="0"/>
            <a:br>
              <a:rPr lang="en-US" sz="700" b="1" dirty="0">
                <a:solidFill>
                  <a:srgbClr val="404040"/>
                </a:solidFill>
                <a:latin typeface="Tahoma" panose="020B0604030504040204" pitchFamily="34" charset="0"/>
                <a:hlinkClick r:id="rId3">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3"/>
              </a:rPr>
              <a:t>가이드 및 라이브러리</a:t>
            </a:r>
            <a:br>
              <a:rPr lang="en-US" sz="700" b="1" dirty="0">
                <a:solidFill>
                  <a:srgbClr val="404040"/>
                </a:solidFill>
                <a:latin typeface="Tahoma" panose="020B0604030504040204" pitchFamily="34" charset="0"/>
                <a:hlinkClick r:id="rId3">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3"/>
              </a:rPr>
              <a:t> 다운로드</a:t>
            </a:r>
          </a:p>
        </p:txBody>
      </p:sp>
    </p:spTree>
    <p:extLst>
      <p:ext uri="{BB962C8B-B14F-4D97-AF65-F5344CB8AC3E}">
        <p14:creationId xmlns:p14="http://schemas.microsoft.com/office/powerpoint/2010/main" val="22036431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3515C-291A-4237-9411-E45A684F0670}"/>
              </a:ext>
            </a:extLst>
          </p:cNvPr>
          <p:cNvSpPr>
            <a:spLocks noGrp="1"/>
          </p:cNvSpPr>
          <p:nvPr>
            <p:ph type="title"/>
          </p:nvPr>
        </p:nvSpPr>
        <p:spPr/>
        <p:txBody>
          <a:bodyPr/>
          <a:lstStyle/>
          <a:p>
            <a:pPr rtl="0"/>
            <a:r>
              <a:rPr lang="ko-KR"/>
              <a:t>IT 중단의 원인은 무엇이었나요?</a:t>
            </a:r>
          </a:p>
        </p:txBody>
      </p:sp>
      <p:graphicFrame>
        <p:nvGraphicFramePr>
          <p:cNvPr id="3" name="Chart 2">
            <a:extLst>
              <a:ext uri="{FF2B5EF4-FFF2-40B4-BE49-F238E27FC236}">
                <a16:creationId xmlns:a16="http://schemas.microsoft.com/office/drawing/2014/main" id="{2CF9DF58-93DA-4352-A596-C80FB400AB4C}"/>
              </a:ext>
            </a:extLst>
          </p:cNvPr>
          <p:cNvGraphicFramePr>
            <a:graphicFrameLocks/>
          </p:cNvGraphicFramePr>
          <p:nvPr/>
        </p:nvGraphicFramePr>
        <p:xfrm>
          <a:off x="133005" y="856211"/>
          <a:ext cx="8811490" cy="397348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42819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1BCF7D4C-248F-405D-A5F2-FCE727EE85EF}"/>
              </a:ext>
            </a:extLst>
          </p:cNvPr>
          <p:cNvSpPr/>
          <p:nvPr/>
        </p:nvSpPr>
        <p:spPr bwMode="auto">
          <a:xfrm>
            <a:off x="1189473" y="1110632"/>
            <a:ext cx="1393465" cy="1515101"/>
          </a:xfrm>
          <a:custGeom>
            <a:avLst/>
            <a:gdLst>
              <a:gd name="connsiteX0" fmla="*/ 0 w 1833979"/>
              <a:gd name="connsiteY0" fmla="*/ 0 h 1515101"/>
              <a:gd name="connsiteX1" fmla="*/ 1076429 w 1833979"/>
              <a:gd name="connsiteY1" fmla="*/ 0 h 1515101"/>
              <a:gd name="connsiteX2" fmla="*/ 1833979 w 1833979"/>
              <a:gd name="connsiteY2" fmla="*/ 757551 h 1515101"/>
              <a:gd name="connsiteX3" fmla="*/ 1076429 w 1833979"/>
              <a:gd name="connsiteY3" fmla="*/ 1515101 h 1515101"/>
              <a:gd name="connsiteX4" fmla="*/ 0 w 1833979"/>
              <a:gd name="connsiteY4" fmla="*/ 1515101 h 1515101"/>
              <a:gd name="connsiteX5" fmla="*/ 0 w 1833979"/>
              <a:gd name="connsiteY5" fmla="*/ 0 h 1515101"/>
              <a:gd name="connsiteX0" fmla="*/ 0 w 1393465"/>
              <a:gd name="connsiteY0" fmla="*/ 0 h 1515101"/>
              <a:gd name="connsiteX1" fmla="*/ 1076429 w 1393465"/>
              <a:gd name="connsiteY1" fmla="*/ 0 h 1515101"/>
              <a:gd name="connsiteX2" fmla="*/ 1393465 w 1393465"/>
              <a:gd name="connsiteY2" fmla="*/ 764225 h 1515101"/>
              <a:gd name="connsiteX3" fmla="*/ 1076429 w 1393465"/>
              <a:gd name="connsiteY3" fmla="*/ 1515101 h 1515101"/>
              <a:gd name="connsiteX4" fmla="*/ 0 w 1393465"/>
              <a:gd name="connsiteY4" fmla="*/ 1515101 h 1515101"/>
              <a:gd name="connsiteX5" fmla="*/ 0 w 1393465"/>
              <a:gd name="connsiteY5" fmla="*/ 0 h 15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3465" h="1515101">
                <a:moveTo>
                  <a:pt x="0" y="0"/>
                </a:moveTo>
                <a:lnTo>
                  <a:pt x="1076429" y="0"/>
                </a:lnTo>
                <a:lnTo>
                  <a:pt x="1393465" y="764225"/>
                </a:lnTo>
                <a:lnTo>
                  <a:pt x="1076429" y="1515101"/>
                </a:lnTo>
                <a:lnTo>
                  <a:pt x="0" y="1515101"/>
                </a:lnTo>
                <a:lnTo>
                  <a:pt x="0" y="0"/>
                </a:lnTo>
                <a:close/>
              </a:path>
            </a:pathLst>
          </a:custGeom>
          <a:solidFill>
            <a:srgbClr val="003738"/>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6000" rIns="180000" bIns="9144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1500" spc="0">
                <a:gradFill>
                  <a:gsLst>
                    <a:gs pos="0">
                      <a:srgbClr val="FFFFFF"/>
                    </a:gs>
                    <a:gs pos="100000">
                      <a:srgbClr val="FFFFFF"/>
                    </a:gs>
                  </a:gsLst>
                  <a:lin ang="5400000" scaled="0"/>
                </a:gradFill>
                <a:latin typeface="+mj-lt"/>
                <a:ea typeface="Segoe UI" pitchFamily="34" charset="0"/>
                <a:cs typeface="Segoe UI" pitchFamily="34" charset="0"/>
              </a:rPr>
              <a:t>고객</a:t>
            </a:r>
          </a:p>
          <a:p>
            <a:pPr algn="ctr" defTabSz="914099" fontAlgn="base">
              <a:spcBef>
                <a:spcPct val="0"/>
              </a:spcBef>
              <a:spcAft>
                <a:spcPct val="0"/>
              </a:spcAft>
            </a:pPr>
            <a:endParaRPr lang="en-GB" dirty="0">
              <a:gradFill>
                <a:gsLst>
                  <a:gs pos="0">
                    <a:srgbClr val="FFFFFF"/>
                  </a:gs>
                  <a:gs pos="100000">
                    <a:srgbClr val="FFFFFF"/>
                  </a:gs>
                </a:gsLst>
                <a:lin ang="5400000" scaled="0"/>
              </a:gradFill>
              <a:latin typeface="+mj-lt"/>
              <a:ea typeface="Segoe UI" pitchFamily="34" charset="0"/>
              <a:cs typeface="Segoe UI" pitchFamily="34" charset="0"/>
            </a:endParaRPr>
          </a:p>
          <a:p>
            <a:pPr algn="ctr" defTabSz="914099" rtl="0" fontAlgn="base">
              <a:spcBef>
                <a:spcPct val="0"/>
              </a:spcBef>
              <a:spcAft>
                <a:spcPct val="0"/>
              </a:spcAft>
            </a:pPr>
            <a:r>
              <a:rPr lang="ko-KR" sz="800" spc="0">
                <a:gradFill>
                  <a:gsLst>
                    <a:gs pos="0">
                      <a:srgbClr val="FFFFFF"/>
                    </a:gs>
                    <a:gs pos="100000">
                      <a:srgbClr val="FFFFFF"/>
                    </a:gs>
                  </a:gsLst>
                  <a:lin ang="5400000" scaled="0"/>
                </a:gradFill>
                <a:latin typeface="+mj-lt"/>
                <a:ea typeface="Segoe UI" pitchFamily="34" charset="0"/>
                <a:cs typeface="Segoe UI" pitchFamily="34" charset="0"/>
              </a:rPr>
              <a:t>클라우드 </a:t>
            </a:r>
            <a:br>
              <a:rPr lang="en-GB" sz="800" spc="0" dirty="0">
                <a:gradFill>
                  <a:gsLst>
                    <a:gs pos="0">
                      <a:srgbClr val="FFFFFF"/>
                    </a:gs>
                    <a:gs pos="100000">
                      <a:srgbClr val="FFFFFF"/>
                    </a:gs>
                  </a:gsLst>
                  <a:lin ang="5400000" scaled="0"/>
                </a:gradFill>
                <a:latin typeface="+mj-lt"/>
                <a:ea typeface="Segoe UI" pitchFamily="34" charset="0"/>
                <a:cs typeface="Segoe UI" pitchFamily="34" charset="0"/>
              </a:rPr>
            </a:br>
            <a:r>
              <a:rPr lang="ko-KR" sz="800" spc="0">
                <a:gradFill>
                  <a:gsLst>
                    <a:gs pos="0">
                      <a:srgbClr val="FFFFFF"/>
                    </a:gs>
                    <a:gs pos="100000">
                      <a:srgbClr val="FFFFFF"/>
                    </a:gs>
                  </a:gsLst>
                  <a:lin ang="5400000" scaled="0"/>
                </a:gradFill>
                <a:latin typeface="+mj-lt"/>
                <a:ea typeface="Segoe UI" pitchFamily="34" charset="0"/>
                <a:cs typeface="Segoe UI" pitchFamily="34" charset="0"/>
              </a:rPr>
              <a:t>'내부'의 보안</a:t>
            </a:r>
            <a:br>
              <a:rPr lang="en-GB" sz="800" spc="0" dirty="0">
                <a:gradFill>
                  <a:gsLst>
                    <a:gs pos="0">
                      <a:srgbClr val="FFFFFF"/>
                    </a:gs>
                    <a:gs pos="100000">
                      <a:srgbClr val="FFFFFF"/>
                    </a:gs>
                  </a:gsLst>
                  <a:lin ang="5400000" scaled="0"/>
                </a:gradFill>
                <a:latin typeface="+mj-lt"/>
                <a:ea typeface="Segoe UI" pitchFamily="34" charset="0"/>
                <a:cs typeface="Segoe UI" pitchFamily="34" charset="0"/>
              </a:rPr>
            </a:br>
            <a:r>
              <a:rPr lang="ko-KR" sz="800" spc="0">
                <a:gradFill>
                  <a:gsLst>
                    <a:gs pos="0">
                      <a:srgbClr val="FFFFFF"/>
                    </a:gs>
                    <a:gs pos="100000">
                      <a:srgbClr val="FFFFFF"/>
                    </a:gs>
                  </a:gsLst>
                  <a:lin ang="5400000" scaled="0"/>
                </a:gradFill>
                <a:latin typeface="+mj-lt"/>
                <a:ea typeface="Segoe UI" pitchFamily="34" charset="0"/>
                <a:cs typeface="Segoe UI" pitchFamily="34" charset="0"/>
              </a:rPr>
              <a:t> 책임</a:t>
            </a:r>
          </a:p>
        </p:txBody>
      </p:sp>
      <p:sp>
        <p:nvSpPr>
          <p:cNvPr id="6" name="Rectangle 5">
            <a:extLst>
              <a:ext uri="{FF2B5EF4-FFF2-40B4-BE49-F238E27FC236}">
                <a16:creationId xmlns:a16="http://schemas.microsoft.com/office/drawing/2014/main" id="{D4413EC8-B2F0-4FDB-A116-440351A7F266}"/>
              </a:ext>
            </a:extLst>
          </p:cNvPr>
          <p:cNvSpPr/>
          <p:nvPr/>
        </p:nvSpPr>
        <p:spPr bwMode="auto">
          <a:xfrm>
            <a:off x="2836837" y="1110632"/>
            <a:ext cx="5110316" cy="290361"/>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4572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1000">
                <a:gradFill>
                  <a:gsLst>
                    <a:gs pos="0">
                      <a:srgbClr val="FFFFFF"/>
                    </a:gs>
                    <a:gs pos="100000">
                      <a:srgbClr val="FFFFFF"/>
                    </a:gs>
                  </a:gsLst>
                  <a:lin ang="5400000" scaled="0"/>
                </a:gradFill>
                <a:latin typeface="+mj-lt"/>
                <a:cs typeface="Segoe UI" pitchFamily="34" charset="0"/>
              </a:rPr>
              <a:t>고객 데이터</a:t>
            </a:r>
          </a:p>
        </p:txBody>
      </p:sp>
      <p:sp>
        <p:nvSpPr>
          <p:cNvPr id="8" name="Rectangle 7">
            <a:extLst>
              <a:ext uri="{FF2B5EF4-FFF2-40B4-BE49-F238E27FC236}">
                <a16:creationId xmlns:a16="http://schemas.microsoft.com/office/drawing/2014/main" id="{90F1A1E3-3686-4A26-88C3-87D870F37551}"/>
              </a:ext>
            </a:extLst>
          </p:cNvPr>
          <p:cNvSpPr/>
          <p:nvPr/>
        </p:nvSpPr>
        <p:spPr bwMode="auto">
          <a:xfrm>
            <a:off x="2836837" y="1515045"/>
            <a:ext cx="5110316" cy="290361"/>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4572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1000" spc="0">
                <a:gradFill>
                  <a:gsLst>
                    <a:gs pos="0">
                      <a:srgbClr val="FFFFFF"/>
                    </a:gs>
                    <a:gs pos="100000">
                      <a:srgbClr val="FFFFFF"/>
                    </a:gs>
                  </a:gsLst>
                  <a:lin ang="5400000" scaled="0"/>
                </a:gradFill>
                <a:latin typeface="+mj-lt"/>
                <a:ea typeface="Segoe UI" pitchFamily="34" charset="0"/>
                <a:cs typeface="Segoe UI" pitchFamily="34" charset="0"/>
              </a:rPr>
              <a:t>플랫폼, 애플리케이션, ID, 액세스 관리</a:t>
            </a:r>
          </a:p>
        </p:txBody>
      </p:sp>
      <p:sp>
        <p:nvSpPr>
          <p:cNvPr id="9" name="Rectangle 8">
            <a:extLst>
              <a:ext uri="{FF2B5EF4-FFF2-40B4-BE49-F238E27FC236}">
                <a16:creationId xmlns:a16="http://schemas.microsoft.com/office/drawing/2014/main" id="{01346914-7C8A-4FC1-94E6-1990014EAC39}"/>
              </a:ext>
            </a:extLst>
          </p:cNvPr>
          <p:cNvSpPr/>
          <p:nvPr/>
        </p:nvSpPr>
        <p:spPr bwMode="auto">
          <a:xfrm>
            <a:off x="2836837" y="1925237"/>
            <a:ext cx="5110316" cy="290361"/>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4572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1000" spc="0">
                <a:gradFill>
                  <a:gsLst>
                    <a:gs pos="0">
                      <a:srgbClr val="FFFFFF"/>
                    </a:gs>
                    <a:gs pos="100000">
                      <a:srgbClr val="FFFFFF"/>
                    </a:gs>
                  </a:gsLst>
                  <a:lin ang="5400000" scaled="0"/>
                </a:gradFill>
                <a:latin typeface="+mj-lt"/>
                <a:ea typeface="Segoe UI" pitchFamily="34" charset="0"/>
                <a:cs typeface="Segoe UI" pitchFamily="34" charset="0"/>
              </a:rPr>
              <a:t>운영 체제, 네트워크 및 방화벽 구성</a:t>
            </a:r>
          </a:p>
        </p:txBody>
      </p:sp>
      <p:sp>
        <p:nvSpPr>
          <p:cNvPr id="10" name="Rectangle 9">
            <a:extLst>
              <a:ext uri="{FF2B5EF4-FFF2-40B4-BE49-F238E27FC236}">
                <a16:creationId xmlns:a16="http://schemas.microsoft.com/office/drawing/2014/main" id="{60903947-CD44-48B6-B0D2-D8B60B6ED735}"/>
              </a:ext>
            </a:extLst>
          </p:cNvPr>
          <p:cNvSpPr/>
          <p:nvPr/>
        </p:nvSpPr>
        <p:spPr bwMode="auto">
          <a:xfrm>
            <a:off x="2836837" y="2335372"/>
            <a:ext cx="1622585" cy="290361"/>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altLang="en-US" sz="700" spc="0" dirty="0">
                <a:gradFill>
                  <a:gsLst>
                    <a:gs pos="0">
                      <a:srgbClr val="FFFFFF"/>
                    </a:gs>
                    <a:gs pos="100000">
                      <a:srgbClr val="FFFFFF"/>
                    </a:gs>
                  </a:gsLst>
                  <a:lin ang="5400000" scaled="0"/>
                </a:gradFill>
                <a:latin typeface="+mj-lt"/>
                <a:ea typeface="Segoe UI" pitchFamily="34" charset="0"/>
                <a:cs typeface="Segoe UI" pitchFamily="34" charset="0"/>
              </a:rPr>
              <a:t>고객</a:t>
            </a:r>
            <a:r>
              <a:rPr lang="ko-KR" sz="700" spc="0" dirty="0">
                <a:gradFill>
                  <a:gsLst>
                    <a:gs pos="0">
                      <a:srgbClr val="FFFFFF"/>
                    </a:gs>
                    <a:gs pos="100000">
                      <a:srgbClr val="FFFFFF"/>
                    </a:gs>
                  </a:gsLst>
                  <a:lin ang="5400000" scaled="0"/>
                </a:gradFill>
                <a:latin typeface="+mj-lt"/>
                <a:ea typeface="Segoe UI" pitchFamily="34" charset="0"/>
                <a:cs typeface="Segoe UI" pitchFamily="34" charset="0"/>
              </a:rPr>
              <a:t> 측 데이터 암호화 및 </a:t>
            </a:r>
            <a:endParaRPr lang="en-US" altLang="ko-KR" sz="700" spc="0" dirty="0">
              <a:gradFill>
                <a:gsLst>
                  <a:gs pos="0">
                    <a:srgbClr val="FFFFFF"/>
                  </a:gs>
                  <a:gs pos="100000">
                    <a:srgbClr val="FFFFFF"/>
                  </a:gs>
                </a:gsLst>
                <a:lin ang="5400000" scaled="0"/>
              </a:gradFill>
              <a:latin typeface="+mj-lt"/>
              <a:ea typeface="Segoe UI" pitchFamily="34" charset="0"/>
              <a:cs typeface="Segoe UI" pitchFamily="34" charset="0"/>
            </a:endParaRPr>
          </a:p>
          <a:p>
            <a:pPr algn="ctr" defTabSz="914099" rtl="0" fontAlgn="base">
              <a:spcBef>
                <a:spcPct val="0"/>
              </a:spcBef>
              <a:spcAft>
                <a:spcPct val="0"/>
              </a:spcAft>
            </a:pPr>
            <a:r>
              <a:rPr lang="ko-KR" sz="700" spc="0" dirty="0">
                <a:gradFill>
                  <a:gsLst>
                    <a:gs pos="0">
                      <a:srgbClr val="FFFFFF"/>
                    </a:gs>
                    <a:gs pos="100000">
                      <a:srgbClr val="FFFFFF"/>
                    </a:gs>
                  </a:gsLst>
                  <a:lin ang="5400000" scaled="0"/>
                </a:gradFill>
                <a:latin typeface="+mj-lt"/>
                <a:ea typeface="Segoe UI" pitchFamily="34" charset="0"/>
                <a:cs typeface="Segoe UI" pitchFamily="34" charset="0"/>
              </a:rPr>
              <a:t>데이터 무결성 인증</a:t>
            </a:r>
          </a:p>
        </p:txBody>
      </p:sp>
      <p:sp>
        <p:nvSpPr>
          <p:cNvPr id="11" name="Rectangle 10">
            <a:extLst>
              <a:ext uri="{FF2B5EF4-FFF2-40B4-BE49-F238E27FC236}">
                <a16:creationId xmlns:a16="http://schemas.microsoft.com/office/drawing/2014/main" id="{1A0BEAC4-4883-4132-8DB6-9274C89CFA40}"/>
              </a:ext>
            </a:extLst>
          </p:cNvPr>
          <p:cNvSpPr/>
          <p:nvPr/>
        </p:nvSpPr>
        <p:spPr bwMode="auto">
          <a:xfrm>
            <a:off x="4588077" y="2333447"/>
            <a:ext cx="1622585" cy="290361"/>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700" spc="0" dirty="0">
                <a:gradFill>
                  <a:gsLst>
                    <a:gs pos="0">
                      <a:srgbClr val="FFFFFF"/>
                    </a:gs>
                    <a:gs pos="100000">
                      <a:srgbClr val="FFFFFF"/>
                    </a:gs>
                  </a:gsLst>
                  <a:lin ang="5400000" scaled="0"/>
                </a:gradFill>
                <a:latin typeface="+mj-lt"/>
                <a:ea typeface="Segoe UI" pitchFamily="34" charset="0"/>
                <a:cs typeface="Segoe UI" pitchFamily="34" charset="0"/>
              </a:rPr>
              <a:t>서버 측 암호화</a:t>
            </a:r>
            <a:endParaRPr lang="en-US" altLang="ko-KR" sz="700" spc="0" dirty="0">
              <a:gradFill>
                <a:gsLst>
                  <a:gs pos="0">
                    <a:srgbClr val="FFFFFF"/>
                  </a:gs>
                  <a:gs pos="100000">
                    <a:srgbClr val="FFFFFF"/>
                  </a:gs>
                </a:gsLst>
                <a:lin ang="5400000" scaled="0"/>
              </a:gradFill>
              <a:latin typeface="+mj-lt"/>
              <a:ea typeface="Segoe UI" pitchFamily="34" charset="0"/>
              <a:cs typeface="Segoe UI" pitchFamily="34" charset="0"/>
            </a:endParaRPr>
          </a:p>
          <a:p>
            <a:pPr algn="ctr" defTabSz="914099" rtl="0" fontAlgn="base">
              <a:spcBef>
                <a:spcPct val="0"/>
              </a:spcBef>
              <a:spcAft>
                <a:spcPct val="0"/>
              </a:spcAft>
            </a:pPr>
            <a:r>
              <a:rPr lang="ko-KR" sz="700" spc="0" dirty="0">
                <a:gradFill>
                  <a:gsLst>
                    <a:gs pos="0">
                      <a:srgbClr val="FFFFFF"/>
                    </a:gs>
                    <a:gs pos="100000">
                      <a:srgbClr val="FFFFFF"/>
                    </a:gs>
                  </a:gsLst>
                  <a:lin ang="5400000" scaled="0"/>
                </a:gradFill>
                <a:latin typeface="+mj-lt"/>
                <a:ea typeface="Segoe UI" pitchFamily="34" charset="0"/>
                <a:cs typeface="Segoe UI" pitchFamily="34" charset="0"/>
              </a:rPr>
              <a:t>(파일 시스템 및/또는 데이터)</a:t>
            </a:r>
          </a:p>
        </p:txBody>
      </p:sp>
      <p:sp>
        <p:nvSpPr>
          <p:cNvPr id="12" name="Rectangle 11">
            <a:extLst>
              <a:ext uri="{FF2B5EF4-FFF2-40B4-BE49-F238E27FC236}">
                <a16:creationId xmlns:a16="http://schemas.microsoft.com/office/drawing/2014/main" id="{06D4F855-0CD7-48CD-BB5A-4E1F6AB26593}"/>
              </a:ext>
            </a:extLst>
          </p:cNvPr>
          <p:cNvSpPr/>
          <p:nvPr/>
        </p:nvSpPr>
        <p:spPr bwMode="auto">
          <a:xfrm>
            <a:off x="6324568" y="2341197"/>
            <a:ext cx="1622585" cy="290361"/>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700" dirty="0">
                <a:gradFill>
                  <a:gsLst>
                    <a:gs pos="0">
                      <a:srgbClr val="FFFFFF"/>
                    </a:gs>
                    <a:gs pos="100000">
                      <a:srgbClr val="FFFFFF"/>
                    </a:gs>
                  </a:gsLst>
                  <a:lin ang="5400000" scaled="0"/>
                </a:gradFill>
                <a:latin typeface="+mj-lt"/>
                <a:ea typeface="Segoe UI" pitchFamily="34" charset="0"/>
                <a:cs typeface="Segoe UI" pitchFamily="34" charset="0"/>
              </a:rPr>
              <a:t>네트워크 트래픽 보호</a:t>
            </a:r>
            <a:endParaRPr lang="en-US" altLang="ko-KR" sz="700" dirty="0">
              <a:gradFill>
                <a:gsLst>
                  <a:gs pos="0">
                    <a:srgbClr val="FFFFFF"/>
                  </a:gs>
                  <a:gs pos="100000">
                    <a:srgbClr val="FFFFFF"/>
                  </a:gs>
                </a:gsLst>
                <a:lin ang="5400000" scaled="0"/>
              </a:gradFill>
              <a:latin typeface="+mj-lt"/>
              <a:ea typeface="Segoe UI" pitchFamily="34" charset="0"/>
              <a:cs typeface="Segoe UI" pitchFamily="34" charset="0"/>
            </a:endParaRPr>
          </a:p>
          <a:p>
            <a:pPr algn="ctr" defTabSz="914099" rtl="0" fontAlgn="base">
              <a:spcBef>
                <a:spcPct val="0"/>
              </a:spcBef>
              <a:spcAft>
                <a:spcPct val="0"/>
              </a:spcAft>
            </a:pPr>
            <a:r>
              <a:rPr lang="ko-KR" sz="700" dirty="0">
                <a:gradFill>
                  <a:gsLst>
                    <a:gs pos="0">
                      <a:srgbClr val="FFFFFF"/>
                    </a:gs>
                    <a:gs pos="100000">
                      <a:srgbClr val="FFFFFF"/>
                    </a:gs>
                  </a:gsLst>
                  <a:lin ang="5400000" scaled="0"/>
                </a:gradFill>
                <a:latin typeface="+mj-lt"/>
                <a:ea typeface="Segoe UI" pitchFamily="34" charset="0"/>
                <a:cs typeface="Segoe UI" pitchFamily="34" charset="0"/>
              </a:rPr>
              <a:t>(암호화, 무결성, ID)</a:t>
            </a:r>
          </a:p>
        </p:txBody>
      </p:sp>
      <p:sp>
        <p:nvSpPr>
          <p:cNvPr id="13" name="Arrow: Pentagon 3">
            <a:extLst>
              <a:ext uri="{FF2B5EF4-FFF2-40B4-BE49-F238E27FC236}">
                <a16:creationId xmlns:a16="http://schemas.microsoft.com/office/drawing/2014/main" id="{503C1409-9C53-46ED-A57F-83FFBC798463}"/>
              </a:ext>
            </a:extLst>
          </p:cNvPr>
          <p:cNvSpPr/>
          <p:nvPr/>
        </p:nvSpPr>
        <p:spPr bwMode="auto">
          <a:xfrm>
            <a:off x="1189473" y="2866083"/>
            <a:ext cx="1393465" cy="1520394"/>
          </a:xfrm>
          <a:custGeom>
            <a:avLst/>
            <a:gdLst>
              <a:gd name="connsiteX0" fmla="*/ 0 w 1833979"/>
              <a:gd name="connsiteY0" fmla="*/ 0 h 1515101"/>
              <a:gd name="connsiteX1" fmla="*/ 1076429 w 1833979"/>
              <a:gd name="connsiteY1" fmla="*/ 0 h 1515101"/>
              <a:gd name="connsiteX2" fmla="*/ 1833979 w 1833979"/>
              <a:gd name="connsiteY2" fmla="*/ 757551 h 1515101"/>
              <a:gd name="connsiteX3" fmla="*/ 1076429 w 1833979"/>
              <a:gd name="connsiteY3" fmla="*/ 1515101 h 1515101"/>
              <a:gd name="connsiteX4" fmla="*/ 0 w 1833979"/>
              <a:gd name="connsiteY4" fmla="*/ 1515101 h 1515101"/>
              <a:gd name="connsiteX5" fmla="*/ 0 w 1833979"/>
              <a:gd name="connsiteY5" fmla="*/ 0 h 1515101"/>
              <a:gd name="connsiteX0" fmla="*/ 0 w 1393465"/>
              <a:gd name="connsiteY0" fmla="*/ 0 h 1515101"/>
              <a:gd name="connsiteX1" fmla="*/ 1076429 w 1393465"/>
              <a:gd name="connsiteY1" fmla="*/ 0 h 1515101"/>
              <a:gd name="connsiteX2" fmla="*/ 1393465 w 1393465"/>
              <a:gd name="connsiteY2" fmla="*/ 764225 h 1515101"/>
              <a:gd name="connsiteX3" fmla="*/ 1076429 w 1393465"/>
              <a:gd name="connsiteY3" fmla="*/ 1515101 h 1515101"/>
              <a:gd name="connsiteX4" fmla="*/ 0 w 1393465"/>
              <a:gd name="connsiteY4" fmla="*/ 1515101 h 1515101"/>
              <a:gd name="connsiteX5" fmla="*/ 0 w 1393465"/>
              <a:gd name="connsiteY5" fmla="*/ 0 h 1515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3465" h="1515101">
                <a:moveTo>
                  <a:pt x="0" y="0"/>
                </a:moveTo>
                <a:lnTo>
                  <a:pt x="1076429" y="0"/>
                </a:lnTo>
                <a:lnTo>
                  <a:pt x="1393465" y="764225"/>
                </a:lnTo>
                <a:lnTo>
                  <a:pt x="1076429" y="1515101"/>
                </a:lnTo>
                <a:lnTo>
                  <a:pt x="0" y="1515101"/>
                </a:lnTo>
                <a:lnTo>
                  <a:pt x="0" y="0"/>
                </a:lnTo>
                <a:close/>
              </a:path>
            </a:pathLst>
          </a:custGeom>
          <a:gradFill rotWithShape="0">
            <a:gsLst>
              <a:gs pos="100000">
                <a:srgbClr val="00E296"/>
              </a:gs>
              <a:gs pos="50000">
                <a:srgbClr val="00E296">
                  <a:alpha val="25000"/>
                </a:srgbClr>
              </a:gs>
              <a:gs pos="0">
                <a:srgbClr val="00E296">
                  <a:alpha val="0"/>
                </a:srgbClr>
              </a:gs>
            </a:gsLst>
            <a:lin ang="5400000" scaled="1"/>
          </a:gradFill>
          <a:ln w="12700">
            <a:solidFill>
              <a:srgbClr val="00E296"/>
            </a:solidFill>
          </a:ln>
        </p:spPr>
        <p:style>
          <a:lnRef idx="3">
            <a:scrgbClr r="0" g="0" b="0"/>
          </a:lnRef>
          <a:fillRef idx="1">
            <a:scrgbClr r="0" g="0" b="0"/>
          </a:fillRef>
          <a:effectRef idx="1">
            <a:schemeClr val="accent4">
              <a:hueOff val="0"/>
              <a:satOff val="0"/>
              <a:lumOff val="0"/>
              <a:alphaOff val="0"/>
            </a:schemeClr>
          </a:effectRef>
          <a:fontRef idx="minor">
            <a:schemeClr val="lt1"/>
          </a:fontRef>
        </p:style>
        <p:txBody>
          <a:bodyPr rot="0" spcFirstLastPara="0" vertOverflow="overflow" horzOverflow="overflow" vert="horz" wrap="square" lIns="0" tIns="216000" rIns="180000" bIns="9144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1600" spc="0" dirty="0">
                <a:gradFill>
                  <a:gsLst>
                    <a:gs pos="0">
                      <a:srgbClr val="FFFFFF"/>
                    </a:gs>
                    <a:gs pos="100000">
                      <a:srgbClr val="FFFFFF"/>
                    </a:gs>
                  </a:gsLst>
                  <a:lin ang="5400000" scaled="0"/>
                </a:gradFill>
                <a:latin typeface="+mj-lt"/>
                <a:ea typeface="Segoe UI" pitchFamily="34" charset="0"/>
                <a:cs typeface="Segoe UI" pitchFamily="34" charset="0"/>
              </a:rPr>
              <a:t>AWS</a:t>
            </a:r>
          </a:p>
          <a:p>
            <a:pPr algn="ctr" defTabSz="914099" fontAlgn="base">
              <a:spcBef>
                <a:spcPct val="0"/>
              </a:spcBef>
              <a:spcAft>
                <a:spcPct val="0"/>
              </a:spcAft>
            </a:pPr>
            <a:endParaRPr lang="en-GB" dirty="0">
              <a:gradFill>
                <a:gsLst>
                  <a:gs pos="0">
                    <a:srgbClr val="FFFFFF"/>
                  </a:gs>
                  <a:gs pos="100000">
                    <a:srgbClr val="FFFFFF"/>
                  </a:gs>
                </a:gsLst>
                <a:lin ang="5400000" scaled="0"/>
              </a:gradFill>
              <a:latin typeface="+mj-lt"/>
              <a:ea typeface="Segoe UI" pitchFamily="34" charset="0"/>
              <a:cs typeface="Segoe UI" pitchFamily="34" charset="0"/>
            </a:endParaRPr>
          </a:p>
          <a:p>
            <a:pPr algn="ctr" defTabSz="914099" rtl="0" fontAlgn="base">
              <a:spcBef>
                <a:spcPct val="0"/>
              </a:spcBef>
              <a:spcAft>
                <a:spcPct val="0"/>
              </a:spcAft>
            </a:pPr>
            <a:r>
              <a:rPr lang="ko-KR" sz="800" spc="0" dirty="0">
                <a:gradFill>
                  <a:gsLst>
                    <a:gs pos="0">
                      <a:srgbClr val="FFFFFF"/>
                    </a:gs>
                    <a:gs pos="100000">
                      <a:srgbClr val="FFFFFF"/>
                    </a:gs>
                  </a:gsLst>
                  <a:lin ang="5400000" scaled="0"/>
                </a:gradFill>
                <a:latin typeface="+mj-lt"/>
                <a:ea typeface="Segoe UI" pitchFamily="34" charset="0"/>
                <a:cs typeface="Segoe UI" pitchFamily="34" charset="0"/>
              </a:rPr>
              <a:t>클라우드 </a:t>
            </a:r>
            <a:br>
              <a:rPr lang="en-GB" sz="800" spc="0" dirty="0">
                <a:gradFill>
                  <a:gsLst>
                    <a:gs pos="0">
                      <a:srgbClr val="FFFFFF"/>
                    </a:gs>
                    <a:gs pos="100000">
                      <a:srgbClr val="FFFFFF"/>
                    </a:gs>
                  </a:gsLst>
                  <a:lin ang="5400000" scaled="0"/>
                </a:gradFill>
                <a:latin typeface="+mj-lt"/>
                <a:ea typeface="Segoe UI" pitchFamily="34" charset="0"/>
                <a:cs typeface="Segoe UI" pitchFamily="34" charset="0"/>
              </a:rPr>
            </a:br>
            <a:r>
              <a:rPr lang="ko-KR" sz="800" spc="0" dirty="0">
                <a:gradFill>
                  <a:gsLst>
                    <a:gs pos="0">
                      <a:srgbClr val="FFFFFF"/>
                    </a:gs>
                    <a:gs pos="100000">
                      <a:srgbClr val="FFFFFF"/>
                    </a:gs>
                  </a:gsLst>
                  <a:lin ang="5400000" scaled="0"/>
                </a:gradFill>
                <a:latin typeface="+mj-lt"/>
                <a:ea typeface="Segoe UI" pitchFamily="34" charset="0"/>
                <a:cs typeface="Segoe UI" pitchFamily="34" charset="0"/>
              </a:rPr>
              <a:t>'의' 보안</a:t>
            </a:r>
            <a:br>
              <a:rPr lang="en-GB" sz="800" spc="0" dirty="0">
                <a:gradFill>
                  <a:gsLst>
                    <a:gs pos="0">
                      <a:srgbClr val="FFFFFF"/>
                    </a:gs>
                    <a:gs pos="100000">
                      <a:srgbClr val="FFFFFF"/>
                    </a:gs>
                  </a:gsLst>
                  <a:lin ang="5400000" scaled="0"/>
                </a:gradFill>
                <a:latin typeface="+mj-lt"/>
                <a:ea typeface="Segoe UI" pitchFamily="34" charset="0"/>
                <a:cs typeface="Segoe UI" pitchFamily="34" charset="0"/>
              </a:rPr>
            </a:br>
            <a:r>
              <a:rPr lang="ko-KR" sz="800" spc="0" dirty="0">
                <a:gradFill>
                  <a:gsLst>
                    <a:gs pos="0">
                      <a:srgbClr val="FFFFFF"/>
                    </a:gs>
                    <a:gs pos="100000">
                      <a:srgbClr val="FFFFFF"/>
                    </a:gs>
                  </a:gsLst>
                  <a:lin ang="5400000" scaled="0"/>
                </a:gradFill>
                <a:latin typeface="+mj-lt"/>
                <a:ea typeface="Segoe UI" pitchFamily="34" charset="0"/>
                <a:cs typeface="Segoe UI" pitchFamily="34" charset="0"/>
              </a:rPr>
              <a:t> 책임</a:t>
            </a:r>
          </a:p>
        </p:txBody>
      </p:sp>
      <p:sp>
        <p:nvSpPr>
          <p:cNvPr id="14" name="Rectangle 13">
            <a:extLst>
              <a:ext uri="{FF2B5EF4-FFF2-40B4-BE49-F238E27FC236}">
                <a16:creationId xmlns:a16="http://schemas.microsoft.com/office/drawing/2014/main" id="{7FBE435E-6153-45A8-8ED4-4420F7D23A51}"/>
              </a:ext>
            </a:extLst>
          </p:cNvPr>
          <p:cNvSpPr/>
          <p:nvPr/>
        </p:nvSpPr>
        <p:spPr bwMode="auto">
          <a:xfrm>
            <a:off x="2836837" y="2866083"/>
            <a:ext cx="5110316" cy="289878"/>
          </a:xfrm>
          <a:prstGeom prst="rect">
            <a:avLst/>
          </a:prstGeom>
          <a:gradFill rotWithShape="0">
            <a:gsLst>
              <a:gs pos="100000">
                <a:srgbClr val="00E296">
                  <a:alpha val="78000"/>
                </a:srgbClr>
              </a:gs>
              <a:gs pos="0">
                <a:srgbClr val="00E296">
                  <a:alpha val="0"/>
                </a:srgbClr>
              </a:gs>
            </a:gsLst>
            <a:lin ang="10800000" scaled="0"/>
          </a:gradFill>
          <a:ln w="19050">
            <a:noFill/>
          </a:ln>
        </p:spPr>
        <p:style>
          <a:lnRef idx="3">
            <a:scrgbClr r="0" g="0" b="0"/>
          </a:lnRef>
          <a:fillRef idx="1">
            <a:scrgbClr r="0" g="0" b="0"/>
          </a:fillRef>
          <a:effectRef idx="1">
            <a:schemeClr val="accent4">
              <a:hueOff val="0"/>
              <a:satOff val="0"/>
              <a:lumOff val="0"/>
              <a:alphaOff val="0"/>
            </a:schemeClr>
          </a:effectRef>
          <a:fontRef idx="minor">
            <a:schemeClr val="lt1"/>
          </a:fontRef>
        </p:style>
        <p:txBody>
          <a:bodyPr rot="0" spcFirstLastPara="0" vertOverflow="overflow" horzOverflow="overflow" vert="horz" wrap="square" lIns="91440" tIns="0" rIns="4572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1200" spc="0" dirty="0">
                <a:gradFill>
                  <a:gsLst>
                    <a:gs pos="0">
                      <a:srgbClr val="FFFFFF"/>
                    </a:gs>
                    <a:gs pos="100000">
                      <a:srgbClr val="FFFFFF"/>
                    </a:gs>
                  </a:gsLst>
                  <a:lin ang="5400000" scaled="0"/>
                </a:gradFill>
                <a:latin typeface="+mj-lt"/>
                <a:ea typeface="Segoe UI" pitchFamily="34" charset="0"/>
                <a:cs typeface="Segoe UI" pitchFamily="34" charset="0"/>
              </a:rPr>
              <a:t>소프트웨어</a:t>
            </a:r>
          </a:p>
        </p:txBody>
      </p:sp>
      <p:sp>
        <p:nvSpPr>
          <p:cNvPr id="15" name="Rectangle 14">
            <a:extLst>
              <a:ext uri="{FF2B5EF4-FFF2-40B4-BE49-F238E27FC236}">
                <a16:creationId xmlns:a16="http://schemas.microsoft.com/office/drawing/2014/main" id="{67D5BBF7-B1B7-42E7-8CAC-669E0001C69D}"/>
              </a:ext>
            </a:extLst>
          </p:cNvPr>
          <p:cNvSpPr/>
          <p:nvPr/>
        </p:nvSpPr>
        <p:spPr bwMode="auto">
          <a:xfrm>
            <a:off x="2834931" y="3685416"/>
            <a:ext cx="5110316" cy="290361"/>
          </a:xfrm>
          <a:prstGeom prst="rect">
            <a:avLst/>
          </a:prstGeom>
          <a:gradFill rotWithShape="0">
            <a:gsLst>
              <a:gs pos="100000">
                <a:srgbClr val="00E296">
                  <a:alpha val="78000"/>
                </a:srgbClr>
              </a:gs>
              <a:gs pos="0">
                <a:srgbClr val="00E296">
                  <a:alpha val="0"/>
                </a:srgbClr>
              </a:gs>
            </a:gsLst>
            <a:lin ang="10800000" scaled="0"/>
          </a:gradFill>
          <a:ln w="19050">
            <a:noFill/>
          </a:ln>
        </p:spPr>
        <p:style>
          <a:lnRef idx="3">
            <a:scrgbClr r="0" g="0" b="0"/>
          </a:lnRef>
          <a:fillRef idx="1">
            <a:scrgbClr r="0" g="0" b="0"/>
          </a:fillRef>
          <a:effectRef idx="1">
            <a:schemeClr val="accent4">
              <a:hueOff val="0"/>
              <a:satOff val="0"/>
              <a:lumOff val="0"/>
              <a:alphaOff val="0"/>
            </a:schemeClr>
          </a:effectRef>
          <a:fontRef idx="minor">
            <a:schemeClr val="lt1"/>
          </a:fontRef>
        </p:style>
        <p:txBody>
          <a:bodyPr rot="0" spcFirstLastPara="0" vertOverflow="overflow" horzOverflow="overflow" vert="horz" wrap="square" lIns="91440" tIns="0" rIns="4572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1200" dirty="0">
                <a:gradFill>
                  <a:gsLst>
                    <a:gs pos="0">
                      <a:srgbClr val="FFFFFF"/>
                    </a:gs>
                    <a:gs pos="100000">
                      <a:srgbClr val="FFFFFF"/>
                    </a:gs>
                  </a:gsLst>
                  <a:lin ang="5400000" scaled="0"/>
                </a:gradFill>
                <a:latin typeface="+mj-lt"/>
                <a:cs typeface="Segoe UI" pitchFamily="34" charset="0"/>
              </a:rPr>
              <a:t>하드웨어/AWS 글로벌 인프라</a:t>
            </a:r>
          </a:p>
        </p:txBody>
      </p:sp>
      <p:grpSp>
        <p:nvGrpSpPr>
          <p:cNvPr id="5" name="Group 4">
            <a:extLst>
              <a:ext uri="{FF2B5EF4-FFF2-40B4-BE49-F238E27FC236}">
                <a16:creationId xmlns:a16="http://schemas.microsoft.com/office/drawing/2014/main" id="{FBFC27E7-2EC0-4233-90DF-F5E5B9CA343F}"/>
              </a:ext>
            </a:extLst>
          </p:cNvPr>
          <p:cNvGrpSpPr/>
          <p:nvPr/>
        </p:nvGrpSpPr>
        <p:grpSpPr>
          <a:xfrm>
            <a:off x="2834931" y="3275749"/>
            <a:ext cx="5119596" cy="290361"/>
            <a:chOff x="2827377" y="3524631"/>
            <a:chExt cx="5119596" cy="290361"/>
          </a:xfrm>
        </p:grpSpPr>
        <p:sp>
          <p:nvSpPr>
            <p:cNvPr id="18" name="Rectangle 17">
              <a:extLst>
                <a:ext uri="{FF2B5EF4-FFF2-40B4-BE49-F238E27FC236}">
                  <a16:creationId xmlns:a16="http://schemas.microsoft.com/office/drawing/2014/main" id="{FB9213BA-0DF1-415C-8B6A-A20DA345C992}"/>
                </a:ext>
              </a:extLst>
            </p:cNvPr>
            <p:cNvSpPr/>
            <p:nvPr/>
          </p:nvSpPr>
          <p:spPr bwMode="auto">
            <a:xfrm>
              <a:off x="2827377" y="3524631"/>
              <a:ext cx="1206633" cy="290361"/>
            </a:xfrm>
            <a:prstGeom prst="rect">
              <a:avLst/>
            </a:prstGeom>
            <a:noFill/>
            <a:ln>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900">
                  <a:gradFill>
                    <a:gsLst>
                      <a:gs pos="0">
                        <a:srgbClr val="FFFFFF"/>
                      </a:gs>
                      <a:gs pos="100000">
                        <a:srgbClr val="FFFFFF"/>
                      </a:gs>
                    </a:gsLst>
                    <a:lin ang="5400000" scaled="0"/>
                  </a:gradFill>
                  <a:latin typeface="+mj-lt"/>
                  <a:ea typeface="Segoe UI" pitchFamily="34" charset="0"/>
                  <a:cs typeface="Segoe UI" pitchFamily="34" charset="0"/>
                </a:rPr>
                <a:t>컴퓨팅</a:t>
              </a:r>
            </a:p>
          </p:txBody>
        </p:sp>
        <p:sp>
          <p:nvSpPr>
            <p:cNvPr id="19" name="Rectangle 18">
              <a:extLst>
                <a:ext uri="{FF2B5EF4-FFF2-40B4-BE49-F238E27FC236}">
                  <a16:creationId xmlns:a16="http://schemas.microsoft.com/office/drawing/2014/main" id="{A81242FE-88FC-4A86-957A-5728F799F5F3}"/>
                </a:ext>
              </a:extLst>
            </p:cNvPr>
            <p:cNvSpPr/>
            <p:nvPr/>
          </p:nvSpPr>
          <p:spPr bwMode="auto">
            <a:xfrm>
              <a:off x="4131698" y="3524631"/>
              <a:ext cx="1206633" cy="290361"/>
            </a:xfrm>
            <a:prstGeom prst="rect">
              <a:avLst/>
            </a:prstGeom>
            <a:noFill/>
            <a:ln>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900" dirty="0">
                  <a:gradFill>
                    <a:gsLst>
                      <a:gs pos="0">
                        <a:srgbClr val="FFFFFF"/>
                      </a:gs>
                      <a:gs pos="100000">
                        <a:srgbClr val="FFFFFF"/>
                      </a:gs>
                    </a:gsLst>
                    <a:lin ang="5400000" scaled="0"/>
                  </a:gradFill>
                  <a:latin typeface="+mj-lt"/>
                  <a:ea typeface="Segoe UI" pitchFamily="34" charset="0"/>
                  <a:cs typeface="Segoe UI" pitchFamily="34" charset="0"/>
                </a:rPr>
                <a:t>스토리지</a:t>
              </a:r>
            </a:p>
          </p:txBody>
        </p:sp>
        <p:sp>
          <p:nvSpPr>
            <p:cNvPr id="20" name="Rectangle 19">
              <a:extLst>
                <a:ext uri="{FF2B5EF4-FFF2-40B4-BE49-F238E27FC236}">
                  <a16:creationId xmlns:a16="http://schemas.microsoft.com/office/drawing/2014/main" id="{BBCBD61F-39C5-46ED-B21D-AC0DB55235B6}"/>
                </a:ext>
              </a:extLst>
            </p:cNvPr>
            <p:cNvSpPr/>
            <p:nvPr/>
          </p:nvSpPr>
          <p:spPr bwMode="auto">
            <a:xfrm>
              <a:off x="5436019" y="3524631"/>
              <a:ext cx="1206633" cy="290361"/>
            </a:xfrm>
            <a:prstGeom prst="rect">
              <a:avLst/>
            </a:prstGeom>
            <a:noFill/>
            <a:ln>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900" spc="0" dirty="0">
                  <a:gradFill>
                    <a:gsLst>
                      <a:gs pos="0">
                        <a:srgbClr val="FFFFFF"/>
                      </a:gs>
                      <a:gs pos="100000">
                        <a:srgbClr val="FFFFFF"/>
                      </a:gs>
                    </a:gsLst>
                    <a:lin ang="5400000" scaled="0"/>
                  </a:gradFill>
                  <a:latin typeface="+mj-lt"/>
                  <a:ea typeface="Segoe UI" pitchFamily="34" charset="0"/>
                  <a:cs typeface="Segoe UI" pitchFamily="34" charset="0"/>
                </a:rPr>
                <a:t>데이터베이스</a:t>
              </a:r>
            </a:p>
          </p:txBody>
        </p:sp>
        <p:sp>
          <p:nvSpPr>
            <p:cNvPr id="21" name="Rectangle 20">
              <a:extLst>
                <a:ext uri="{FF2B5EF4-FFF2-40B4-BE49-F238E27FC236}">
                  <a16:creationId xmlns:a16="http://schemas.microsoft.com/office/drawing/2014/main" id="{7CA91599-11CF-4141-B9FA-1B3AE90AA484}"/>
                </a:ext>
              </a:extLst>
            </p:cNvPr>
            <p:cNvSpPr/>
            <p:nvPr/>
          </p:nvSpPr>
          <p:spPr bwMode="auto">
            <a:xfrm>
              <a:off x="6740340" y="3524631"/>
              <a:ext cx="1206633" cy="290361"/>
            </a:xfrm>
            <a:prstGeom prst="rect">
              <a:avLst/>
            </a:prstGeom>
            <a:noFill/>
            <a:ln>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900" spc="0">
                  <a:gradFill>
                    <a:gsLst>
                      <a:gs pos="0">
                        <a:srgbClr val="FFFFFF"/>
                      </a:gs>
                      <a:gs pos="100000">
                        <a:srgbClr val="FFFFFF"/>
                      </a:gs>
                    </a:gsLst>
                    <a:lin ang="5400000" scaled="0"/>
                  </a:gradFill>
                  <a:latin typeface="+mj-lt"/>
                  <a:ea typeface="Segoe UI" pitchFamily="34" charset="0"/>
                  <a:cs typeface="Segoe UI" pitchFamily="34" charset="0"/>
                </a:rPr>
                <a:t>네트워킹</a:t>
              </a:r>
            </a:p>
          </p:txBody>
        </p:sp>
      </p:grpSp>
      <p:grpSp>
        <p:nvGrpSpPr>
          <p:cNvPr id="7" name="Group 6">
            <a:extLst>
              <a:ext uri="{FF2B5EF4-FFF2-40B4-BE49-F238E27FC236}">
                <a16:creationId xmlns:a16="http://schemas.microsoft.com/office/drawing/2014/main" id="{8EE8007D-2799-4AD7-9AF8-D4A196D2D984}"/>
              </a:ext>
            </a:extLst>
          </p:cNvPr>
          <p:cNvGrpSpPr/>
          <p:nvPr/>
        </p:nvGrpSpPr>
        <p:grpSpPr>
          <a:xfrm>
            <a:off x="2836837" y="4095083"/>
            <a:ext cx="5110316" cy="290361"/>
            <a:chOff x="2829283" y="4354852"/>
            <a:chExt cx="5110316" cy="290361"/>
          </a:xfrm>
        </p:grpSpPr>
        <p:sp>
          <p:nvSpPr>
            <p:cNvPr id="24" name="Rectangle 23">
              <a:extLst>
                <a:ext uri="{FF2B5EF4-FFF2-40B4-BE49-F238E27FC236}">
                  <a16:creationId xmlns:a16="http://schemas.microsoft.com/office/drawing/2014/main" id="{548E435F-5A8B-4168-A298-1CDAF26EBC64}"/>
                </a:ext>
              </a:extLst>
            </p:cNvPr>
            <p:cNvSpPr/>
            <p:nvPr/>
          </p:nvSpPr>
          <p:spPr bwMode="auto">
            <a:xfrm>
              <a:off x="2829283" y="4354852"/>
              <a:ext cx="1622585" cy="290361"/>
            </a:xfrm>
            <a:prstGeom prst="rect">
              <a:avLst/>
            </a:prstGeom>
            <a:noFill/>
            <a:ln>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altLang="en-US" sz="1000" spc="0">
                  <a:gradFill>
                    <a:gsLst>
                      <a:gs pos="0">
                        <a:srgbClr val="FFFFFF"/>
                      </a:gs>
                      <a:gs pos="100000">
                        <a:srgbClr val="FFFFFF"/>
                      </a:gs>
                    </a:gsLst>
                    <a:lin ang="5400000" scaled="0"/>
                  </a:gradFill>
                  <a:latin typeface="+mj-lt"/>
                  <a:ea typeface="Segoe UI" pitchFamily="34" charset="0"/>
                  <a:cs typeface="Segoe UI" pitchFamily="34" charset="0"/>
                </a:rPr>
                <a:t>지역</a:t>
              </a:r>
              <a:endParaRPr lang="ko-KR" sz="10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5" name="Rectangle 24">
              <a:extLst>
                <a:ext uri="{FF2B5EF4-FFF2-40B4-BE49-F238E27FC236}">
                  <a16:creationId xmlns:a16="http://schemas.microsoft.com/office/drawing/2014/main" id="{1F095B07-69E8-4D1B-9D92-2EDFEE186678}"/>
                </a:ext>
              </a:extLst>
            </p:cNvPr>
            <p:cNvSpPr/>
            <p:nvPr/>
          </p:nvSpPr>
          <p:spPr bwMode="auto">
            <a:xfrm>
              <a:off x="4580523" y="4354852"/>
              <a:ext cx="1622585" cy="290361"/>
            </a:xfrm>
            <a:prstGeom prst="rect">
              <a:avLst/>
            </a:prstGeom>
            <a:noFill/>
            <a:ln>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1000" spc="0">
                  <a:gradFill>
                    <a:gsLst>
                      <a:gs pos="0">
                        <a:srgbClr val="FFFFFF"/>
                      </a:gs>
                      <a:gs pos="100000">
                        <a:srgbClr val="FFFFFF"/>
                      </a:gs>
                    </a:gsLst>
                    <a:lin ang="5400000" scaled="0"/>
                  </a:gradFill>
                  <a:latin typeface="+mj-lt"/>
                  <a:ea typeface="Segoe UI" pitchFamily="34" charset="0"/>
                  <a:cs typeface="Segoe UI" pitchFamily="34" charset="0"/>
                </a:rPr>
                <a:t>가용 영역</a:t>
              </a:r>
            </a:p>
          </p:txBody>
        </p:sp>
        <p:sp>
          <p:nvSpPr>
            <p:cNvPr id="26" name="Rectangle 25">
              <a:extLst>
                <a:ext uri="{FF2B5EF4-FFF2-40B4-BE49-F238E27FC236}">
                  <a16:creationId xmlns:a16="http://schemas.microsoft.com/office/drawing/2014/main" id="{8C010221-5636-4138-9E92-D5F51F214280}"/>
                </a:ext>
              </a:extLst>
            </p:cNvPr>
            <p:cNvSpPr/>
            <p:nvPr/>
          </p:nvSpPr>
          <p:spPr bwMode="auto">
            <a:xfrm>
              <a:off x="6317014" y="4354852"/>
              <a:ext cx="1622585" cy="290361"/>
            </a:xfrm>
            <a:prstGeom prst="rect">
              <a:avLst/>
            </a:prstGeom>
            <a:noFill/>
            <a:ln>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rtl="0" fontAlgn="base">
                <a:spcBef>
                  <a:spcPct val="0"/>
                </a:spcBef>
                <a:spcAft>
                  <a:spcPct val="0"/>
                </a:spcAft>
              </a:pPr>
              <a:r>
                <a:rPr lang="ko-KR" sz="1000" spc="0">
                  <a:gradFill>
                    <a:gsLst>
                      <a:gs pos="0">
                        <a:srgbClr val="FFFFFF"/>
                      </a:gs>
                      <a:gs pos="100000">
                        <a:srgbClr val="FFFFFF"/>
                      </a:gs>
                    </a:gsLst>
                    <a:lin ang="5400000" scaled="0"/>
                  </a:gradFill>
                  <a:latin typeface="+mj-lt"/>
                  <a:ea typeface="Segoe UI" pitchFamily="34" charset="0"/>
                  <a:cs typeface="Segoe UI" pitchFamily="34" charset="0"/>
                </a:rPr>
                <a:t>에지 위치</a:t>
              </a:r>
            </a:p>
          </p:txBody>
        </p:sp>
      </p:grpSp>
      <p:sp>
        <p:nvSpPr>
          <p:cNvPr id="27" name="Title 2">
            <a:extLst>
              <a:ext uri="{FF2B5EF4-FFF2-40B4-BE49-F238E27FC236}">
                <a16:creationId xmlns:a16="http://schemas.microsoft.com/office/drawing/2014/main" id="{FED3B8B1-CA4B-459C-9C90-1A7D58FF9A74}"/>
              </a:ext>
            </a:extLst>
          </p:cNvPr>
          <p:cNvSpPr>
            <a:spLocks noGrp="1"/>
          </p:cNvSpPr>
          <p:nvPr>
            <p:ph type="title"/>
          </p:nvPr>
        </p:nvSpPr>
        <p:spPr>
          <a:xfrm>
            <a:off x="359999" y="171451"/>
            <a:ext cx="8425225" cy="553998"/>
          </a:xfrm>
        </p:spPr>
        <p:txBody>
          <a:bodyPr/>
          <a:lstStyle/>
          <a:p>
            <a:pPr rtl="0"/>
            <a:r>
              <a:rPr lang="ko-KR"/>
              <a:t>백업이 필요합니다.</a:t>
            </a:r>
          </a:p>
        </p:txBody>
      </p:sp>
      <p:sp>
        <p:nvSpPr>
          <p:cNvPr id="28" name="TextBox 27">
            <a:extLst>
              <a:ext uri="{FF2B5EF4-FFF2-40B4-BE49-F238E27FC236}">
                <a16:creationId xmlns:a16="http://schemas.microsoft.com/office/drawing/2014/main" id="{FF9EE0AF-B995-42E2-BE09-4D62E39C5D8D}"/>
              </a:ext>
            </a:extLst>
          </p:cNvPr>
          <p:cNvSpPr txBox="1"/>
          <p:nvPr/>
        </p:nvSpPr>
        <p:spPr>
          <a:xfrm>
            <a:off x="284663" y="4771660"/>
            <a:ext cx="1813317" cy="184666"/>
          </a:xfrm>
          <a:prstGeom prst="rect">
            <a:avLst/>
          </a:prstGeom>
        </p:spPr>
        <p:txBody>
          <a:bodyPr wrap="none" rtlCol="0" anchor="ctr">
            <a:spAutoFit/>
          </a:bodyPr>
          <a:lstStyle/>
          <a:p>
            <a:pPr rtl="0"/>
            <a:r>
              <a:rPr lang="ko-KR" sz="600">
                <a:solidFill>
                  <a:srgbClr val="467D7D"/>
                </a:solidFill>
                <a:latin typeface="Tahoma" panose="020B0604030504040204" pitchFamily="34" charset="0"/>
              </a:rPr>
              <a:t>출처: AWS 공동 책임 모델, 2020</a:t>
            </a:r>
          </a:p>
        </p:txBody>
      </p:sp>
    </p:spTree>
    <p:extLst>
      <p:ext uri="{BB962C8B-B14F-4D97-AF65-F5344CB8AC3E}">
        <p14:creationId xmlns:p14="http://schemas.microsoft.com/office/powerpoint/2010/main" val="31310447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E6CE57-95A6-4FB5-818C-8734516C8FF7}"/>
              </a:ext>
            </a:extLst>
          </p:cNvPr>
          <p:cNvSpPr txBox="1"/>
          <p:nvPr/>
        </p:nvSpPr>
        <p:spPr>
          <a:xfrm>
            <a:off x="-1021928" y="4928170"/>
            <a:ext cx="826348" cy="323165"/>
          </a:xfrm>
          <a:prstGeom prst="rect">
            <a:avLst/>
          </a:prstGeom>
          <a:noFill/>
        </p:spPr>
        <p:txBody>
          <a:bodyPr wrap="square" lIns="0" tIns="0" rIns="0" bIns="0" rtlCol="0" anchor="ctr">
            <a:spAutoFit/>
          </a:bodyPr>
          <a:lstStyle/>
          <a:p>
            <a:pPr algn="r" rtl="0"/>
            <a:br>
              <a:rPr lang="en-US" sz="700" b="1" dirty="0">
                <a:solidFill>
                  <a:srgbClr val="404040"/>
                </a:solidFill>
                <a:latin typeface="Tahoma" panose="020B0604030504040204" pitchFamily="34" charset="0"/>
                <a:hlinkClick r:id="rId2">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2"/>
              </a:rPr>
              <a:t>가이드 및 라이브러리</a:t>
            </a:r>
            <a:br>
              <a:rPr lang="en-US" sz="700" b="1" dirty="0">
                <a:solidFill>
                  <a:srgbClr val="404040"/>
                </a:solidFill>
                <a:latin typeface="Tahoma" panose="020B0604030504040204" pitchFamily="34" charset="0"/>
                <a:hlinkClick r:id="rId2">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2"/>
              </a:rPr>
              <a:t> 다운로드</a:t>
            </a:r>
          </a:p>
        </p:txBody>
      </p:sp>
      <p:pic>
        <p:nvPicPr>
          <p:cNvPr id="8" name="Picture 7" descr="A picture containing light&#10;&#10;Description automatically generated">
            <a:extLst>
              <a:ext uri="{FF2B5EF4-FFF2-40B4-BE49-F238E27FC236}">
                <a16:creationId xmlns:a16="http://schemas.microsoft.com/office/drawing/2014/main" id="{344C604D-DDDE-834C-895E-F27877FF804C}"/>
              </a:ext>
            </a:extLst>
          </p:cNvPr>
          <p:cNvPicPr>
            <a:picLocks noChangeAspect="1"/>
          </p:cNvPicPr>
          <p:nvPr/>
        </p:nvPicPr>
        <p:blipFill>
          <a:blip r:embed="rId3"/>
          <a:stretch>
            <a:fillRect/>
          </a:stretch>
        </p:blipFill>
        <p:spPr>
          <a:xfrm>
            <a:off x="233120" y="721394"/>
            <a:ext cx="4338880" cy="3700712"/>
          </a:xfrm>
          <a:prstGeom prst="rect">
            <a:avLst/>
          </a:prstGeom>
        </p:spPr>
      </p:pic>
      <p:sp>
        <p:nvSpPr>
          <p:cNvPr id="9" name="TextBox 8">
            <a:extLst>
              <a:ext uri="{FF2B5EF4-FFF2-40B4-BE49-F238E27FC236}">
                <a16:creationId xmlns:a16="http://schemas.microsoft.com/office/drawing/2014/main" id="{2B0F001C-9F62-FB4B-BB48-278F3DE17DAE}"/>
              </a:ext>
            </a:extLst>
          </p:cNvPr>
          <p:cNvSpPr txBox="1"/>
          <p:nvPr/>
        </p:nvSpPr>
        <p:spPr>
          <a:xfrm>
            <a:off x="4572000" y="1848475"/>
            <a:ext cx="3894529" cy="1446550"/>
          </a:xfrm>
          <a:prstGeom prst="rect">
            <a:avLst/>
          </a:prstGeom>
        </p:spPr>
        <p:txBody>
          <a:bodyPr wrap="square" rtlCol="0" anchor="ctr">
            <a:spAutoFit/>
          </a:bodyPr>
          <a:lstStyle/>
          <a:p>
            <a:pPr rtl="0"/>
            <a:r>
              <a:rPr lang="ko-KR" sz="4400">
                <a:solidFill>
                  <a:schemeClr val="bg1"/>
                </a:solidFill>
                <a:latin typeface="Tahoma" panose="020B0604030504040204" pitchFamily="34" charset="0"/>
              </a:rPr>
              <a:t>Veeam Backup</a:t>
            </a:r>
          </a:p>
          <a:p>
            <a:pPr rtl="0"/>
            <a:r>
              <a:rPr lang="ko-KR" sz="4400" i="1">
                <a:solidFill>
                  <a:schemeClr val="bg1"/>
                </a:solidFill>
                <a:latin typeface="Tahoma" panose="020B0604030504040204" pitchFamily="34" charset="0"/>
              </a:rPr>
              <a:t>for AWS</a:t>
            </a:r>
          </a:p>
        </p:txBody>
      </p:sp>
    </p:spTree>
    <p:extLst>
      <p:ext uri="{BB962C8B-B14F-4D97-AF65-F5344CB8AC3E}">
        <p14:creationId xmlns:p14="http://schemas.microsoft.com/office/powerpoint/2010/main" val="21745501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4E6CE57-95A6-4FB5-818C-8734516C8FF7}"/>
              </a:ext>
            </a:extLst>
          </p:cNvPr>
          <p:cNvSpPr txBox="1"/>
          <p:nvPr/>
        </p:nvSpPr>
        <p:spPr>
          <a:xfrm>
            <a:off x="-1021928" y="4928170"/>
            <a:ext cx="826348" cy="323165"/>
          </a:xfrm>
          <a:prstGeom prst="rect">
            <a:avLst/>
          </a:prstGeom>
          <a:noFill/>
        </p:spPr>
        <p:txBody>
          <a:bodyPr wrap="square" lIns="0" tIns="0" rIns="0" bIns="0" rtlCol="0" anchor="ctr">
            <a:spAutoFit/>
          </a:bodyPr>
          <a:lstStyle/>
          <a:p>
            <a:pPr algn="r" rtl="0"/>
            <a:br>
              <a:rPr lang="en-US" sz="700" b="1" dirty="0">
                <a:solidFill>
                  <a:srgbClr val="404040"/>
                </a:solidFill>
                <a:latin typeface="Tahoma" panose="020B0604030504040204" pitchFamily="34" charset="0"/>
                <a:hlinkClick r:id="rId2">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2"/>
              </a:rPr>
              <a:t>가이드 및 라이브러리</a:t>
            </a:r>
            <a:br>
              <a:rPr lang="en-US" sz="700" b="1" dirty="0">
                <a:solidFill>
                  <a:srgbClr val="404040"/>
                </a:solidFill>
                <a:latin typeface="Tahoma" panose="020B0604030504040204" pitchFamily="34" charset="0"/>
                <a:hlinkClick r:id="rId2">
                  <a:extLst>
                    <a:ext uri="{A12FA001-AC4F-418D-AE19-62706E023703}">
                      <ahyp:hlinkClr xmlns:ahyp="http://schemas.microsoft.com/office/drawing/2018/hyperlinkcolor" val="tx"/>
                    </a:ext>
                  </a:extLst>
                </a:hlinkClick>
              </a:rPr>
            </a:br>
            <a:r>
              <a:rPr lang="ko-KR" sz="700" b="1">
                <a:solidFill>
                  <a:srgbClr val="404040"/>
                </a:solidFill>
                <a:latin typeface="Tahoma" panose="020B0604030504040204" pitchFamily="34" charset="0"/>
                <a:hlinkClick r:id="rId2"/>
              </a:rPr>
              <a:t> 다운로드</a:t>
            </a:r>
          </a:p>
        </p:txBody>
      </p:sp>
      <p:pic>
        <p:nvPicPr>
          <p:cNvPr id="8" name="Picture 7" descr="A picture containing light&#10;&#10;Description automatically generated">
            <a:extLst>
              <a:ext uri="{FF2B5EF4-FFF2-40B4-BE49-F238E27FC236}">
                <a16:creationId xmlns:a16="http://schemas.microsoft.com/office/drawing/2014/main" id="{344C604D-DDDE-834C-895E-F27877FF804C}"/>
              </a:ext>
            </a:extLst>
          </p:cNvPr>
          <p:cNvPicPr>
            <a:picLocks noChangeAspect="1"/>
          </p:cNvPicPr>
          <p:nvPr/>
        </p:nvPicPr>
        <p:blipFill>
          <a:blip r:embed="rId3"/>
          <a:stretch>
            <a:fillRect/>
          </a:stretch>
        </p:blipFill>
        <p:spPr>
          <a:xfrm>
            <a:off x="233120" y="721394"/>
            <a:ext cx="4338880" cy="3700712"/>
          </a:xfrm>
          <a:prstGeom prst="rect">
            <a:avLst/>
          </a:prstGeom>
        </p:spPr>
      </p:pic>
      <p:grpSp>
        <p:nvGrpSpPr>
          <p:cNvPr id="2" name="Group 1">
            <a:extLst>
              <a:ext uri="{FF2B5EF4-FFF2-40B4-BE49-F238E27FC236}">
                <a16:creationId xmlns:a16="http://schemas.microsoft.com/office/drawing/2014/main" id="{8D8ECAB8-F907-FD47-970F-EBF0EB4BD585}"/>
              </a:ext>
            </a:extLst>
          </p:cNvPr>
          <p:cNvGrpSpPr/>
          <p:nvPr/>
        </p:nvGrpSpPr>
        <p:grpSpPr>
          <a:xfrm>
            <a:off x="4572000" y="1432976"/>
            <a:ext cx="3894529" cy="2523768"/>
            <a:chOff x="4572000" y="1848475"/>
            <a:chExt cx="3894529" cy="2523768"/>
          </a:xfrm>
        </p:grpSpPr>
        <p:sp>
          <p:nvSpPr>
            <p:cNvPr id="9" name="TextBox 8">
              <a:extLst>
                <a:ext uri="{FF2B5EF4-FFF2-40B4-BE49-F238E27FC236}">
                  <a16:creationId xmlns:a16="http://schemas.microsoft.com/office/drawing/2014/main" id="{2B0F001C-9F62-FB4B-BB48-278F3DE17DAE}"/>
                </a:ext>
              </a:extLst>
            </p:cNvPr>
            <p:cNvSpPr txBox="1"/>
            <p:nvPr/>
          </p:nvSpPr>
          <p:spPr>
            <a:xfrm>
              <a:off x="4572000" y="1848475"/>
              <a:ext cx="3894529" cy="1446550"/>
            </a:xfrm>
            <a:prstGeom prst="rect">
              <a:avLst/>
            </a:prstGeom>
          </p:spPr>
          <p:txBody>
            <a:bodyPr wrap="square" rtlCol="0" anchor="ctr">
              <a:spAutoFit/>
            </a:bodyPr>
            <a:lstStyle/>
            <a:p>
              <a:pPr rtl="0"/>
              <a:r>
                <a:rPr lang="ko-KR" sz="4400" dirty="0">
                  <a:solidFill>
                    <a:schemeClr val="bg1"/>
                  </a:solidFill>
                  <a:latin typeface="Tahoma" panose="020B0604030504040204" pitchFamily="34" charset="0"/>
                </a:rPr>
                <a:t>Veeam </a:t>
              </a:r>
              <a:r>
                <a:rPr lang="ko-KR" sz="4400" dirty="0" err="1">
                  <a:solidFill>
                    <a:schemeClr val="bg1"/>
                  </a:solidFill>
                  <a:latin typeface="Tahoma" panose="020B0604030504040204" pitchFamily="34" charset="0"/>
                </a:rPr>
                <a:t>Backup</a:t>
              </a:r>
              <a:endParaRPr lang="ko-KR" sz="4400" dirty="0">
                <a:solidFill>
                  <a:schemeClr val="bg1"/>
                </a:solidFill>
                <a:latin typeface="Tahoma" panose="020B0604030504040204" pitchFamily="34" charset="0"/>
              </a:endParaRPr>
            </a:p>
            <a:p>
              <a:pPr rtl="0"/>
              <a:r>
                <a:rPr lang="ko-KR" sz="4400" i="1" dirty="0">
                  <a:solidFill>
                    <a:schemeClr val="bg1"/>
                  </a:solidFill>
                  <a:latin typeface="Tahoma" panose="020B0604030504040204" pitchFamily="34" charset="0"/>
                </a:rPr>
                <a:t>for AWS</a:t>
              </a:r>
            </a:p>
          </p:txBody>
        </p:sp>
        <p:sp>
          <p:nvSpPr>
            <p:cNvPr id="10" name="Rectangle 9">
              <a:extLst>
                <a:ext uri="{FF2B5EF4-FFF2-40B4-BE49-F238E27FC236}">
                  <a16:creationId xmlns:a16="http://schemas.microsoft.com/office/drawing/2014/main" id="{464FCF13-2AE7-A44C-8A9C-74C6D8E7443A}"/>
                </a:ext>
              </a:extLst>
            </p:cNvPr>
            <p:cNvSpPr/>
            <p:nvPr/>
          </p:nvSpPr>
          <p:spPr>
            <a:xfrm>
              <a:off x="4576020" y="3295025"/>
              <a:ext cx="3890509" cy="1077218"/>
            </a:xfrm>
            <a:prstGeom prst="rect">
              <a:avLst/>
            </a:prstGeom>
          </p:spPr>
          <p:txBody>
            <a:bodyPr wrap="square">
              <a:spAutoFit/>
            </a:bodyPr>
            <a:lstStyle/>
            <a:p>
              <a:pPr rtl="0"/>
              <a:r>
                <a:rPr lang="ko-KR" sz="1600" dirty="0">
                  <a:solidFill>
                    <a:srgbClr val="00E296"/>
                  </a:solidFill>
                  <a:latin typeface="+mj-lt"/>
                </a:rPr>
                <a:t>클라우드 데이터 손실을 극복하기 위한 경제적</a:t>
              </a:r>
              <a:r>
                <a:rPr lang="ko-KR" altLang="en-US" sz="1600" dirty="0">
                  <a:solidFill>
                    <a:srgbClr val="00E296"/>
                  </a:solidFill>
                  <a:latin typeface="+mj-lt"/>
                </a:rPr>
                <a:t>이면서 안전하고</a:t>
              </a:r>
              <a:r>
                <a:rPr lang="en-US" altLang="ko-KR" sz="1600" dirty="0">
                  <a:solidFill>
                    <a:srgbClr val="00E296"/>
                  </a:solidFill>
                  <a:latin typeface="+mj-lt"/>
                </a:rPr>
                <a:t>, </a:t>
              </a:r>
              <a:r>
                <a:rPr lang="ko-KR" sz="1600" dirty="0">
                  <a:solidFill>
                    <a:srgbClr val="00E296"/>
                  </a:solidFill>
                  <a:latin typeface="+mj-lt"/>
                </a:rPr>
                <a:t>완전 자동 방식의 간편한 AWS 네이티브 백업 및 복구</a:t>
              </a:r>
            </a:p>
          </p:txBody>
        </p:sp>
      </p:grpSp>
    </p:spTree>
    <p:extLst>
      <p:ext uri="{BB962C8B-B14F-4D97-AF65-F5344CB8AC3E}">
        <p14:creationId xmlns:p14="http://schemas.microsoft.com/office/powerpoint/2010/main" val="21277254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7C9299-04CF-7942-ACBA-770374E88B84}"/>
              </a:ext>
            </a:extLst>
          </p:cNvPr>
          <p:cNvGrpSpPr/>
          <p:nvPr/>
        </p:nvGrpSpPr>
        <p:grpSpPr>
          <a:xfrm>
            <a:off x="484979" y="1033595"/>
            <a:ext cx="8174041" cy="2899618"/>
            <a:chOff x="542106" y="1033595"/>
            <a:chExt cx="8174041" cy="2899618"/>
          </a:xfrm>
        </p:grpSpPr>
        <p:grpSp>
          <p:nvGrpSpPr>
            <p:cNvPr id="5" name="Group 4">
              <a:extLst>
                <a:ext uri="{FF2B5EF4-FFF2-40B4-BE49-F238E27FC236}">
                  <a16:creationId xmlns:a16="http://schemas.microsoft.com/office/drawing/2014/main" id="{6DFA4A2F-751D-F24B-9206-39E48A121064}"/>
                </a:ext>
              </a:extLst>
            </p:cNvPr>
            <p:cNvGrpSpPr/>
            <p:nvPr/>
          </p:nvGrpSpPr>
          <p:grpSpPr>
            <a:xfrm>
              <a:off x="4868441" y="1210288"/>
              <a:ext cx="1736163" cy="2676758"/>
              <a:chOff x="6273496" y="1362074"/>
              <a:chExt cx="1736163" cy="2676758"/>
            </a:xfrm>
          </p:grpSpPr>
          <p:pic>
            <p:nvPicPr>
              <p:cNvPr id="11" name="Picture 10">
                <a:extLst>
                  <a:ext uri="{FF2B5EF4-FFF2-40B4-BE49-F238E27FC236}">
                    <a16:creationId xmlns:a16="http://schemas.microsoft.com/office/drawing/2014/main" id="{84F017DA-F3A5-9E4B-B153-E8B65032634C}"/>
                  </a:ext>
                </a:extLst>
              </p:cNvPr>
              <p:cNvPicPr>
                <a:picLocks noChangeAspect="1"/>
              </p:cNvPicPr>
              <p:nvPr/>
            </p:nvPicPr>
            <p:blipFill>
              <a:blip r:embed="rId3"/>
              <a:stretch>
                <a:fillRect/>
              </a:stretch>
            </p:blipFill>
            <p:spPr>
              <a:xfrm>
                <a:off x="6273497" y="1362074"/>
                <a:ext cx="1736162" cy="2399717"/>
              </a:xfrm>
              <a:prstGeom prst="rect">
                <a:avLst/>
              </a:prstGeom>
            </p:spPr>
          </p:pic>
          <p:sp>
            <p:nvSpPr>
              <p:cNvPr id="12" name="Text Placeholder 2">
                <a:extLst>
                  <a:ext uri="{FF2B5EF4-FFF2-40B4-BE49-F238E27FC236}">
                    <a16:creationId xmlns:a16="http://schemas.microsoft.com/office/drawing/2014/main" id="{B76ED154-541F-7A4C-ADF6-2020538DA372}"/>
                  </a:ext>
                </a:extLst>
              </p:cNvPr>
              <p:cNvSpPr txBox="1">
                <a:spLocks/>
              </p:cNvSpPr>
              <p:nvPr/>
            </p:nvSpPr>
            <p:spPr>
              <a:xfrm>
                <a:off x="6273496" y="3731055"/>
                <a:ext cx="1736162" cy="307777"/>
              </a:xfrm>
              <a:prstGeom prst="rect">
                <a:avLst/>
              </a:prstGeom>
            </p:spPr>
            <p:txBody>
              <a:bodyPr vert="horz" wrap="square" lIns="0" tIns="0" rIns="0" bIns="0" rtlCol="0">
                <a:sp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rtl="0"/>
                <a:r>
                  <a:rPr lang="ko-KR" dirty="0">
                    <a:solidFill>
                      <a:srgbClr val="00E296"/>
                    </a:solidFill>
                    <a:latin typeface="Tahoma" panose="020B0604030504040204" pitchFamily="34" charset="0"/>
                  </a:rPr>
                  <a:t>안전성</a:t>
                </a:r>
              </a:p>
            </p:txBody>
          </p:sp>
        </p:grpSp>
        <p:grpSp>
          <p:nvGrpSpPr>
            <p:cNvPr id="6" name="Group 5">
              <a:extLst>
                <a:ext uri="{FF2B5EF4-FFF2-40B4-BE49-F238E27FC236}">
                  <a16:creationId xmlns:a16="http://schemas.microsoft.com/office/drawing/2014/main" id="{0EC46773-0941-6F43-A474-9E456379EF45}"/>
                </a:ext>
              </a:extLst>
            </p:cNvPr>
            <p:cNvGrpSpPr/>
            <p:nvPr/>
          </p:nvGrpSpPr>
          <p:grpSpPr>
            <a:xfrm>
              <a:off x="542106" y="1033595"/>
              <a:ext cx="1829006" cy="2899618"/>
              <a:chOff x="1055062" y="1185381"/>
              <a:chExt cx="1829006" cy="2899618"/>
            </a:xfrm>
          </p:grpSpPr>
          <p:pic>
            <p:nvPicPr>
              <p:cNvPr id="8" name="Picture 7">
                <a:extLst>
                  <a:ext uri="{FF2B5EF4-FFF2-40B4-BE49-F238E27FC236}">
                    <a16:creationId xmlns:a16="http://schemas.microsoft.com/office/drawing/2014/main" id="{11CC9F9C-E0B0-0D47-8C3C-EA7F9E7A91C4}"/>
                  </a:ext>
                </a:extLst>
              </p:cNvPr>
              <p:cNvPicPr>
                <a:picLocks noChangeAspect="1"/>
              </p:cNvPicPr>
              <p:nvPr/>
            </p:nvPicPr>
            <p:blipFill>
              <a:blip r:embed="rId4"/>
              <a:srcRect/>
              <a:stretch/>
            </p:blipFill>
            <p:spPr>
              <a:xfrm>
                <a:off x="1093244" y="1185381"/>
                <a:ext cx="1768420" cy="2446798"/>
              </a:xfrm>
              <a:prstGeom prst="rect">
                <a:avLst/>
              </a:prstGeom>
            </p:spPr>
          </p:pic>
          <p:sp>
            <p:nvSpPr>
              <p:cNvPr id="13" name="Rectangle 12">
                <a:extLst>
                  <a:ext uri="{FF2B5EF4-FFF2-40B4-BE49-F238E27FC236}">
                    <a16:creationId xmlns:a16="http://schemas.microsoft.com/office/drawing/2014/main" id="{1DDD95B1-6A8B-B446-9664-413F66833272}"/>
                  </a:ext>
                </a:extLst>
              </p:cNvPr>
              <p:cNvSpPr/>
              <p:nvPr/>
            </p:nvSpPr>
            <p:spPr>
              <a:xfrm>
                <a:off x="1055062" y="3684889"/>
                <a:ext cx="1829006" cy="400110"/>
              </a:xfrm>
              <a:prstGeom prst="rect">
                <a:avLst/>
              </a:prstGeom>
            </p:spPr>
            <p:txBody>
              <a:bodyPr wrap="square">
                <a:spAutoFit/>
              </a:bodyPr>
              <a:lstStyle/>
              <a:p>
                <a:pPr algn="ctr" rtl="0"/>
                <a:r>
                  <a:rPr lang="ko-KR" sz="2000" dirty="0">
                    <a:solidFill>
                      <a:srgbClr val="00E296"/>
                    </a:solidFill>
                    <a:latin typeface="Tahoma" panose="020B0604030504040204" pitchFamily="34" charset="0"/>
                  </a:rPr>
                  <a:t>클라우드 네이티브</a:t>
                </a:r>
              </a:p>
            </p:txBody>
          </p:sp>
        </p:grpSp>
        <p:grpSp>
          <p:nvGrpSpPr>
            <p:cNvPr id="4" name="Group 3">
              <a:extLst>
                <a:ext uri="{FF2B5EF4-FFF2-40B4-BE49-F238E27FC236}">
                  <a16:creationId xmlns:a16="http://schemas.microsoft.com/office/drawing/2014/main" id="{0DA744E1-CEBF-CA45-A7A6-8F554FD298C9}"/>
                </a:ext>
              </a:extLst>
            </p:cNvPr>
            <p:cNvGrpSpPr/>
            <p:nvPr/>
          </p:nvGrpSpPr>
          <p:grpSpPr>
            <a:xfrm>
              <a:off x="2759541" y="1210288"/>
              <a:ext cx="1736163" cy="2722924"/>
              <a:chOff x="3704063" y="1362074"/>
              <a:chExt cx="1736163" cy="2722924"/>
            </a:xfrm>
          </p:grpSpPr>
          <p:pic>
            <p:nvPicPr>
              <p:cNvPr id="9" name="Picture 8">
                <a:extLst>
                  <a:ext uri="{FF2B5EF4-FFF2-40B4-BE49-F238E27FC236}">
                    <a16:creationId xmlns:a16="http://schemas.microsoft.com/office/drawing/2014/main" id="{20E35FC3-3F69-D541-94C5-FB2692B96584}"/>
                  </a:ext>
                </a:extLst>
              </p:cNvPr>
              <p:cNvPicPr>
                <a:picLocks noChangeAspect="1"/>
              </p:cNvPicPr>
              <p:nvPr/>
            </p:nvPicPr>
            <p:blipFill>
              <a:blip r:embed="rId5"/>
              <a:stretch>
                <a:fillRect/>
              </a:stretch>
            </p:blipFill>
            <p:spPr>
              <a:xfrm>
                <a:off x="3704063" y="1362074"/>
                <a:ext cx="1736162" cy="2399717"/>
              </a:xfrm>
              <a:prstGeom prst="rect">
                <a:avLst/>
              </a:prstGeom>
            </p:spPr>
          </p:pic>
          <p:sp>
            <p:nvSpPr>
              <p:cNvPr id="14" name="Rectangle 13">
                <a:extLst>
                  <a:ext uri="{FF2B5EF4-FFF2-40B4-BE49-F238E27FC236}">
                    <a16:creationId xmlns:a16="http://schemas.microsoft.com/office/drawing/2014/main" id="{3153C646-FA1D-C24A-A198-FBC770ACE50B}"/>
                  </a:ext>
                </a:extLst>
              </p:cNvPr>
              <p:cNvSpPr/>
              <p:nvPr/>
            </p:nvSpPr>
            <p:spPr>
              <a:xfrm>
                <a:off x="3704064" y="3684888"/>
                <a:ext cx="1736162" cy="400110"/>
              </a:xfrm>
              <a:prstGeom prst="rect">
                <a:avLst/>
              </a:prstGeom>
            </p:spPr>
            <p:txBody>
              <a:bodyPr wrap="square">
                <a:spAutoFit/>
              </a:bodyPr>
              <a:lstStyle/>
              <a:p>
                <a:pPr algn="ctr" rtl="0"/>
                <a:r>
                  <a:rPr lang="ko-KR" sz="2000" dirty="0">
                    <a:solidFill>
                      <a:srgbClr val="00E296"/>
                    </a:solidFill>
                    <a:latin typeface="Tahoma" panose="020B0604030504040204" pitchFamily="34" charset="0"/>
                  </a:rPr>
                  <a:t>비용 효율성</a:t>
                </a:r>
              </a:p>
            </p:txBody>
          </p:sp>
        </p:grpSp>
        <p:grpSp>
          <p:nvGrpSpPr>
            <p:cNvPr id="15" name="Group 14">
              <a:extLst>
                <a:ext uri="{FF2B5EF4-FFF2-40B4-BE49-F238E27FC236}">
                  <a16:creationId xmlns:a16="http://schemas.microsoft.com/office/drawing/2014/main" id="{5F20BC11-9C76-3B44-AC67-55429D7B25C4}"/>
                </a:ext>
              </a:extLst>
            </p:cNvPr>
            <p:cNvGrpSpPr/>
            <p:nvPr/>
          </p:nvGrpSpPr>
          <p:grpSpPr>
            <a:xfrm>
              <a:off x="6978497" y="1310180"/>
              <a:ext cx="1737650" cy="2593858"/>
              <a:chOff x="6868431" y="1293186"/>
              <a:chExt cx="1737650" cy="2593858"/>
            </a:xfrm>
          </p:grpSpPr>
          <p:pic>
            <p:nvPicPr>
              <p:cNvPr id="16" name="Picture 15">
                <a:extLst>
                  <a:ext uri="{FF2B5EF4-FFF2-40B4-BE49-F238E27FC236}">
                    <a16:creationId xmlns:a16="http://schemas.microsoft.com/office/drawing/2014/main" id="{898C10F8-6DE9-844C-A423-ACD307475362}"/>
                  </a:ext>
                </a:extLst>
              </p:cNvPr>
              <p:cNvPicPr>
                <a:picLocks noChangeAspect="1"/>
              </p:cNvPicPr>
              <p:nvPr/>
            </p:nvPicPr>
            <p:blipFill>
              <a:blip r:embed="rId6"/>
              <a:srcRect/>
              <a:stretch/>
            </p:blipFill>
            <p:spPr>
              <a:xfrm>
                <a:off x="6868431" y="1293186"/>
                <a:ext cx="1675848" cy="2314919"/>
              </a:xfrm>
              <a:prstGeom prst="rect">
                <a:avLst/>
              </a:prstGeom>
            </p:spPr>
          </p:pic>
          <p:sp>
            <p:nvSpPr>
              <p:cNvPr id="17" name="Text Placeholder 2">
                <a:extLst>
                  <a:ext uri="{FF2B5EF4-FFF2-40B4-BE49-F238E27FC236}">
                    <a16:creationId xmlns:a16="http://schemas.microsoft.com/office/drawing/2014/main" id="{7A9779F1-2F6B-5341-81BC-1DEED76A977F}"/>
                  </a:ext>
                </a:extLst>
              </p:cNvPr>
              <p:cNvSpPr txBox="1">
                <a:spLocks/>
              </p:cNvSpPr>
              <p:nvPr/>
            </p:nvSpPr>
            <p:spPr>
              <a:xfrm>
                <a:off x="6869919" y="3579267"/>
                <a:ext cx="1736162" cy="307777"/>
              </a:xfrm>
              <a:prstGeom prst="rect">
                <a:avLst/>
              </a:prstGeom>
            </p:spPr>
            <p:txBody>
              <a:bodyPr vert="horz" wrap="square" lIns="0" tIns="0" rIns="0" bIns="0" rtlCol="0">
                <a:sp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rtl="0"/>
                <a:r>
                  <a:rPr lang="ko-KR" dirty="0">
                    <a:solidFill>
                      <a:srgbClr val="00E296"/>
                    </a:solidFill>
                  </a:rPr>
                  <a:t>클라우드 이동성</a:t>
                </a:r>
              </a:p>
            </p:txBody>
          </p:sp>
        </p:grpSp>
      </p:grpSp>
    </p:spTree>
    <p:extLst>
      <p:ext uri="{BB962C8B-B14F-4D97-AF65-F5344CB8AC3E}">
        <p14:creationId xmlns:p14="http://schemas.microsoft.com/office/powerpoint/2010/main" val="633060235"/>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F4916B7-FFBC-3C42-A8DE-6D13193AE130}"/>
              </a:ext>
            </a:extLst>
          </p:cNvPr>
          <p:cNvGrpSpPr/>
          <p:nvPr/>
        </p:nvGrpSpPr>
        <p:grpSpPr>
          <a:xfrm>
            <a:off x="3409039" y="1709975"/>
            <a:ext cx="4734919" cy="1723549"/>
            <a:chOff x="3409039" y="1738789"/>
            <a:chExt cx="4734919" cy="1723549"/>
          </a:xfrm>
        </p:grpSpPr>
        <p:sp>
          <p:nvSpPr>
            <p:cNvPr id="16" name="TextBox 15">
              <a:extLst>
                <a:ext uri="{FF2B5EF4-FFF2-40B4-BE49-F238E27FC236}">
                  <a16:creationId xmlns:a16="http://schemas.microsoft.com/office/drawing/2014/main" id="{F0BE9318-F5A1-3D4E-8F67-9024B20734D7}"/>
                </a:ext>
              </a:extLst>
            </p:cNvPr>
            <p:cNvSpPr txBox="1"/>
            <p:nvPr/>
          </p:nvSpPr>
          <p:spPr>
            <a:xfrm>
              <a:off x="3409039" y="1738789"/>
              <a:ext cx="4264376" cy="646331"/>
            </a:xfrm>
            <a:prstGeom prst="rect">
              <a:avLst/>
            </a:prstGeom>
          </p:spPr>
          <p:txBody>
            <a:bodyPr wrap="square" rtlCol="0" anchor="ctr">
              <a:spAutoFit/>
            </a:bodyPr>
            <a:lstStyle/>
            <a:p>
              <a:pPr rtl="0"/>
              <a:r>
                <a:rPr lang="ko-KR" sz="3600" dirty="0">
                  <a:solidFill>
                    <a:srgbClr val="00E296"/>
                  </a:solidFill>
                  <a:latin typeface="Tahoma" panose="020B0604030504040204" pitchFamily="34" charset="0"/>
                </a:rPr>
                <a:t>클라우드 네이티브</a:t>
              </a:r>
            </a:p>
          </p:txBody>
        </p:sp>
        <p:sp>
          <p:nvSpPr>
            <p:cNvPr id="21" name="TextBox 20">
              <a:extLst>
                <a:ext uri="{FF2B5EF4-FFF2-40B4-BE49-F238E27FC236}">
                  <a16:creationId xmlns:a16="http://schemas.microsoft.com/office/drawing/2014/main" id="{24374D94-F312-8E40-95AB-C156E608433F}"/>
                </a:ext>
              </a:extLst>
            </p:cNvPr>
            <p:cNvSpPr txBox="1"/>
            <p:nvPr/>
          </p:nvSpPr>
          <p:spPr>
            <a:xfrm>
              <a:off x="3409039" y="2385120"/>
              <a:ext cx="4734919" cy="1077218"/>
            </a:xfrm>
            <a:prstGeom prst="rect">
              <a:avLst/>
            </a:prstGeom>
          </p:spPr>
          <p:txBody>
            <a:bodyPr wrap="square" rtlCol="0" anchor="ctr">
              <a:spAutoFit/>
            </a:bodyPr>
            <a:lstStyle/>
            <a:p>
              <a:pPr rtl="0"/>
              <a:r>
                <a:rPr lang="ko-KR" sz="1600" dirty="0">
                  <a:solidFill>
                    <a:schemeClr val="bg1"/>
                  </a:solidFill>
                </a:rPr>
                <a:t>빈번한 복구 시점과 빛처럼 빠른 전체 및 파일 수준 복구를 지원하는 네이티브 </a:t>
              </a:r>
              <a:r>
                <a:rPr lang="ko-KR" sz="1600" dirty="0" err="1">
                  <a:solidFill>
                    <a:schemeClr val="bg1"/>
                  </a:solidFill>
                </a:rPr>
                <a:t>Amazon</a:t>
              </a:r>
              <a:r>
                <a:rPr lang="ko-KR" sz="1600" dirty="0">
                  <a:solidFill>
                    <a:schemeClr val="bg1"/>
                  </a:solidFill>
                </a:rPr>
                <a:t> EBS 스냅샷을 사용하여 완전 자동화된 </a:t>
              </a:r>
              <a:r>
                <a:rPr lang="ko-KR" sz="1600" dirty="0" err="1">
                  <a:solidFill>
                    <a:schemeClr val="bg1"/>
                  </a:solidFill>
                </a:rPr>
                <a:t>Amazon</a:t>
              </a:r>
              <a:r>
                <a:rPr lang="ko-KR" sz="1600" dirty="0">
                  <a:solidFill>
                    <a:schemeClr val="bg1"/>
                  </a:solidFill>
                </a:rPr>
                <a:t> EC2 백업 및 DR</a:t>
              </a:r>
              <a:r>
                <a:rPr lang="en-US" altLang="ko-KR" sz="1600" dirty="0">
                  <a:solidFill>
                    <a:schemeClr val="bg1"/>
                  </a:solidFill>
                </a:rPr>
                <a:t> </a:t>
              </a:r>
              <a:r>
                <a:rPr lang="ko-KR" altLang="en-US" sz="1600" dirty="0">
                  <a:solidFill>
                    <a:schemeClr val="bg1"/>
                  </a:solidFill>
                </a:rPr>
                <a:t>구성으로</a:t>
              </a:r>
              <a:r>
                <a:rPr lang="en-US" altLang="ko-KR" sz="1600" dirty="0">
                  <a:solidFill>
                    <a:schemeClr val="bg1"/>
                  </a:solidFill>
                </a:rPr>
                <a:t>,</a:t>
              </a:r>
              <a:r>
                <a:rPr lang="ko-KR" sz="1600" dirty="0">
                  <a:solidFill>
                    <a:srgbClr val="93EB20"/>
                  </a:solidFill>
                </a:rPr>
                <a:t> 까다로운 백업에서 해방</a:t>
              </a:r>
            </a:p>
          </p:txBody>
        </p:sp>
      </p:grpSp>
      <p:pic>
        <p:nvPicPr>
          <p:cNvPr id="6" name="Picture 5">
            <a:extLst>
              <a:ext uri="{FF2B5EF4-FFF2-40B4-BE49-F238E27FC236}">
                <a16:creationId xmlns:a16="http://schemas.microsoft.com/office/drawing/2014/main" id="{81DB3733-8B4F-F742-93F6-CAC9031CD16B}"/>
              </a:ext>
            </a:extLst>
          </p:cNvPr>
          <p:cNvPicPr>
            <a:picLocks noChangeAspect="1"/>
          </p:cNvPicPr>
          <p:nvPr/>
        </p:nvPicPr>
        <p:blipFill>
          <a:blip r:embed="rId3"/>
          <a:srcRect/>
          <a:stretch/>
        </p:blipFill>
        <p:spPr>
          <a:xfrm>
            <a:off x="1470585" y="1169043"/>
            <a:ext cx="1717240" cy="2374526"/>
          </a:xfrm>
          <a:prstGeom prst="rect">
            <a:avLst/>
          </a:prstGeom>
        </p:spPr>
      </p:pic>
    </p:spTree>
    <p:extLst>
      <p:ext uri="{BB962C8B-B14F-4D97-AF65-F5344CB8AC3E}">
        <p14:creationId xmlns:p14="http://schemas.microsoft.com/office/powerpoint/2010/main" val="4283574458"/>
      </p:ext>
    </p:extLst>
  </p:cSld>
  <p:clrMapOvr>
    <a:masterClrMapping/>
  </p:clrMapOvr>
  <p:transition>
    <p:push/>
  </p:transition>
</p:sld>
</file>

<file path=ppt/theme/theme1.xml><?xml version="1.0" encoding="utf-8"?>
<a:theme xmlns:a="http://schemas.openxmlformats.org/drawingml/2006/main" name="Veeam Corporate Template (dark)">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General_Template_2020" id="{92AE8043-34F1-B649-B375-5F28A5FF4445}" vid="{D00DFA26-E8AF-5B43-B4AF-79F5E165CD72}"/>
    </a:ext>
  </a:extLst>
</a:theme>
</file>

<file path=ppt/theme/theme2.xml><?xml version="1.0" encoding="utf-8"?>
<a:theme xmlns:a="http://schemas.openxmlformats.org/drawingml/2006/main" name="General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General_Template_2020" id="{92AE8043-34F1-B649-B375-5F28A5FF4445}" vid="{8FF56420-A3FB-7140-A355-F6CC9B9FC872}"/>
    </a:ext>
  </a:extLst>
</a:theme>
</file>

<file path=ppt/theme/theme3.xml><?xml version="1.0" encoding="utf-8"?>
<a:theme xmlns:a="http://schemas.openxmlformats.org/drawingml/2006/main" name="Slides with photo">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General_Template_2020" id="{92AE8043-34F1-B649-B375-5F28A5FF4445}" vid="{52015EBE-C564-434B-AE21-6F539D7AB3D1}"/>
    </a:ext>
  </a:extLst>
</a:theme>
</file>

<file path=ppt/theme/theme4.xml><?xml version="1.0" encoding="utf-8"?>
<a:theme xmlns:a="http://schemas.openxmlformats.org/drawingml/2006/main" name="Bright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General_Template_2020" id="{92AE8043-34F1-B649-B375-5F28A5FF4445}" vid="{1C1CB521-FEEE-3F4C-88E8-0BD9C77B9B5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6710CDD2704A41B8A8CA704C6DEE5B" ma:contentTypeVersion="1" ma:contentTypeDescription="Create a new document." ma:contentTypeScope="" ma:versionID="20fd0a25648448b850e769b3a741c7f8">
  <xsd:schema xmlns:xsd="http://www.w3.org/2001/XMLSchema" xmlns:xs="http://www.w3.org/2001/XMLSchema" xmlns:p="http://schemas.microsoft.com/office/2006/metadata/properties" xmlns:ns2="38343d04-c021-4377-b20f-cd7a1f50fbe8" targetNamespace="http://schemas.microsoft.com/office/2006/metadata/properties" ma:root="true" ma:fieldsID="07a48cb9e9d4e30915f12b9a954d2f7a" ns2:_="">
    <xsd:import namespace="38343d04-c021-4377-b20f-cd7a1f50fbe8"/>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8343d04-c021-4377-b20f-cd7a1f50fbe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38343d04-c021-4377-b20f-cd7a1f50fbe8">
      <UserInfo>
        <DisplayName>Egemen Edrem</DisplayName>
        <AccountId>1004</AccountId>
        <AccountType/>
      </UserInfo>
    </SharedWithUsers>
  </documentManagement>
</p:properties>
</file>

<file path=customXml/itemProps1.xml><?xml version="1.0" encoding="utf-8"?>
<ds:datastoreItem xmlns:ds="http://schemas.openxmlformats.org/officeDocument/2006/customXml" ds:itemID="{674BE3CA-6938-45DD-9C54-ED70CE80DF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8343d04-c021-4377-b20f-cd7a1f50fb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BD9305-F2A6-4227-837C-B4043BC74ECC}">
  <ds:schemaRefs>
    <ds:schemaRef ds:uri="http://schemas.microsoft.com/sharepoint/v3/contenttype/forms"/>
  </ds:schemaRefs>
</ds:datastoreItem>
</file>

<file path=customXml/itemProps3.xml><?xml version="1.0" encoding="utf-8"?>
<ds:datastoreItem xmlns:ds="http://schemas.openxmlformats.org/officeDocument/2006/customXml" ds:itemID="{E4C39AA7-EB4B-4889-9FB7-D13BB39487BC}">
  <ds:schemaRefs>
    <ds:schemaRef ds:uri="http://schemas.microsoft.com/office/2006/metadata/properties"/>
    <ds:schemaRef ds:uri="http://schemas.microsoft.com/office/infopath/2007/PartnerControls"/>
    <ds:schemaRef ds:uri="38343d04-c021-4377-b20f-cd7a1f50fbe8"/>
  </ds:schemaRefs>
</ds:datastoreItem>
</file>

<file path=docProps/app.xml><?xml version="1.0" encoding="utf-8"?>
<Properties xmlns="http://schemas.openxmlformats.org/officeDocument/2006/extended-properties" xmlns:vt="http://schemas.openxmlformats.org/officeDocument/2006/docPropsVTypes">
  <Template>Veeam Corporate Template (dark)</Template>
  <TotalTime>1537</TotalTime>
  <Words>1047</Words>
  <Application>Microsoft Office PowerPoint</Application>
  <PresentationFormat>화면 슬라이드 쇼(16:9)</PresentationFormat>
  <Paragraphs>235</Paragraphs>
  <Slides>35</Slides>
  <Notes>26</Notes>
  <HiddenSlides>0</HiddenSlides>
  <MMClips>0</MMClips>
  <ScaleCrop>false</ScaleCrop>
  <HeadingPairs>
    <vt:vector size="6" baseType="variant">
      <vt:variant>
        <vt:lpstr>사용한 글꼴</vt:lpstr>
      </vt:variant>
      <vt:variant>
        <vt:i4>2</vt:i4>
      </vt:variant>
      <vt:variant>
        <vt:lpstr>테마</vt:lpstr>
      </vt:variant>
      <vt:variant>
        <vt:i4>4</vt:i4>
      </vt:variant>
      <vt:variant>
        <vt:lpstr>슬라이드 제목</vt:lpstr>
      </vt:variant>
      <vt:variant>
        <vt:i4>35</vt:i4>
      </vt:variant>
    </vt:vector>
  </HeadingPairs>
  <TitlesOfParts>
    <vt:vector size="41" baseType="lpstr">
      <vt:lpstr>Arial</vt:lpstr>
      <vt:lpstr>Tahoma</vt:lpstr>
      <vt:lpstr>Veeam Corporate Template (dark)</vt:lpstr>
      <vt:lpstr>General slides</vt:lpstr>
      <vt:lpstr>Slides with photo</vt:lpstr>
      <vt:lpstr>Bright slides</vt:lpstr>
      <vt:lpstr>PowerPoint 프레젠테이션</vt:lpstr>
      <vt:lpstr>PowerPoint 프레젠테이션</vt:lpstr>
      <vt:lpstr>클라우드에서도 데이터 손실은 발생</vt:lpstr>
      <vt:lpstr>IT 중단의 원인은 무엇이었나요?</vt:lpstr>
      <vt:lpstr>백업이 필요합니다.</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비용 최적화</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Nicholls</dc:creator>
  <cp:lastModifiedBy>Dongun Shin</cp:lastModifiedBy>
  <cp:revision>135</cp:revision>
  <cp:lastPrinted>2017-05-13T15:11:09Z</cp:lastPrinted>
  <dcterms:created xsi:type="dcterms:W3CDTF">2020-02-05T17:53:46Z</dcterms:created>
  <dcterms:modified xsi:type="dcterms:W3CDTF">2021-02-09T10:27:49Z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CMWhitepaperType">
    <vt:lpwstr/>
  </property>
  <property fmtid="{D5CDD505-2E9C-101B-9397-08002B2CF9AE}" pid="3" name="ECMLanguage">
    <vt:lpwstr>3;#English|07f96b39-8f94-4216-97e6-b78eba3c58e1</vt:lpwstr>
  </property>
  <property fmtid="{D5CDD505-2E9C-101B-9397-08002B2CF9AE}" pid="4" name="i74269a7de984593b031d34cb385df95">
    <vt:lpwstr/>
  </property>
  <property fmtid="{D5CDD505-2E9C-101B-9397-08002B2CF9AE}" pid="5" name="ECMMarketAnalysisType">
    <vt:lpwstr/>
  </property>
  <property fmtid="{D5CDD505-2E9C-101B-9397-08002B2CF9AE}" pid="6" name="ECMVertical">
    <vt:lpwstr/>
  </property>
  <property fmtid="{D5CDD505-2E9C-101B-9397-08002B2CF9AE}" pid="7" name="ECMPartnerCustomer">
    <vt:lpwstr>54;#Customer|6123597a-1913-44dc-9924-b5c9eb8e9234</vt:lpwstr>
  </property>
  <property fmtid="{D5CDD505-2E9C-101B-9397-08002B2CF9AE}" pid="8" name="m5ad6e19f9e2479e8c23350beb1070d4">
    <vt:lpwstr/>
  </property>
  <property fmtid="{D5CDD505-2E9C-101B-9397-08002B2CF9AE}" pid="9" name="TaxKeyword">
    <vt:lpwstr/>
  </property>
  <property fmtid="{D5CDD505-2E9C-101B-9397-08002B2CF9AE}" pid="10" name="pf314b354fff4d4aa1f45915919fefca">
    <vt:lpwstr/>
  </property>
  <property fmtid="{D5CDD505-2E9C-101B-9397-08002B2CF9AE}" pid="11" name="ECMUIType">
    <vt:lpwstr/>
  </property>
  <property fmtid="{D5CDD505-2E9C-101B-9397-08002B2CF9AE}" pid="12" name="ECMPrintGraphicsSubject">
    <vt:lpwstr/>
  </property>
  <property fmtid="{D5CDD505-2E9C-101B-9397-08002B2CF9AE}" pid="13" name="neb7c065c857415f9da8b13e76c99072">
    <vt:lpwstr>Presentations|de4c0233-fbe6-422a-80a4-179d0996851d</vt:lpwstr>
  </property>
  <property fmtid="{D5CDD505-2E9C-101B-9397-08002B2CF9AE}" pid="14" name="ECMAlliances">
    <vt:lpwstr>263;#All Solutions|c9767bc9-9e10-4aa9-8cdd-5882c5154d8e</vt:lpwstr>
  </property>
  <property fmtid="{D5CDD505-2E9C-101B-9397-08002B2CF9AE}" pid="15" name="ECMHypervisor">
    <vt:lpwstr/>
  </property>
  <property fmtid="{D5CDD505-2E9C-101B-9397-08002B2CF9AE}" pid="16" name="j34c59180bf04b139f26e4d7d5575b31">
    <vt:lpwstr/>
  </property>
  <property fmtid="{D5CDD505-2E9C-101B-9397-08002B2CF9AE}" pid="17" name="ECMDesignResourcesSubject">
    <vt:lpwstr/>
  </property>
  <property fmtid="{D5CDD505-2E9C-101B-9397-08002B2CF9AE}" pid="18" name="LikesCount">
    <vt:i4>1</vt:i4>
  </property>
  <property fmtid="{D5CDD505-2E9C-101B-9397-08002B2CF9AE}" pid="19" name="e6ef8ae30fac436c9569166a91d4fc76">
    <vt:lpwstr/>
  </property>
  <property fmtid="{D5CDD505-2E9C-101B-9397-08002B2CF9AE}" pid="20" name="ECMCallScriptType">
    <vt:lpwstr/>
  </property>
  <property fmtid="{D5CDD505-2E9C-101B-9397-08002B2CF9AE}" pid="21" name="ECMMarketingStage">
    <vt:lpwstr/>
  </property>
  <property fmtid="{D5CDD505-2E9C-101B-9397-08002B2CF9AE}" pid="22" name="ContentTypeId">
    <vt:lpwstr>0x010100EE6710CDD2704A41B8A8CA704C6DEE5B</vt:lpwstr>
  </property>
  <property fmtid="{D5CDD505-2E9C-101B-9397-08002B2CF9AE}" pid="23" name="oed54f3a74e34a46ae004ab2cb3bf7e8">
    <vt:lpwstr/>
  </property>
  <property fmtid="{D5CDD505-2E9C-101B-9397-08002B2CF9AE}" pid="24" name="ECMPresentationsGraphicsSubject">
    <vt:lpwstr>238;#Documentation|c2d16c76-e873-4401-a322-baf22aa78fcd;#239;#Campaign|844b0e98-48d0-4ab4-8824-d30f597ac69c;#240;#Event|882cd065-e920-4da8-bd24-2f3a4430f981;#251;#Exhibition|933cf78d-aff3-4ec9-8a0b-8bdb50cf5d67;#255;#Sales Enablement|fee4eaef-77df-455f-8b</vt:lpwstr>
  </property>
  <property fmtid="{D5CDD505-2E9C-101B-9397-08002B2CF9AE}" pid="25" name="o5f5e85b64a34e65ad33464cb6c0b918">
    <vt:lpwstr>Documentation|c2d16c76-e873-4401-a322-baf22aa78fcd;Campaign|844b0e98-48d0-4ab4-8824-d30f597ac69c;Event|882cd065-e920-4da8-bd24-2f3a4430f981;Exhibition|933cf78d-aff3-4ec9-8a0b-8bdb50cf5d67;Sales Enablement|fee4eaef-77df-455f-8b12-efecfc4effc0</vt:lpwstr>
  </property>
  <property fmtid="{D5CDD505-2E9C-101B-9397-08002B2CF9AE}" pid="26" name="ECMInternalExternal">
    <vt:lpwstr>110;#Internal (Veeam)|70588c4f-df11-4018-95c2-d32a8f0632bb</vt:lpwstr>
  </property>
  <property fmtid="{D5CDD505-2E9C-101B-9397-08002B2CF9AE}" pid="27" name="ECMGraphicsType">
    <vt:lpwstr/>
  </property>
  <property fmtid="{D5CDD505-2E9C-101B-9397-08002B2CF9AE}" pid="28" name="TaxKeywordTaxHTField">
    <vt:lpwstr/>
  </property>
  <property fmtid="{D5CDD505-2E9C-101B-9397-08002B2CF9AE}" pid="29" name="ECMParentDoc">
    <vt:lpwstr>, </vt:lpwstr>
  </property>
  <property fmtid="{D5CDD505-2E9C-101B-9397-08002B2CF9AE}" pid="30" name="Disposition_x0020_Type">
    <vt:lpwstr/>
  </property>
  <property fmtid="{D5CDD505-2E9C-101B-9397-08002B2CF9AE}" pid="31" name="ECMProduct">
    <vt:lpwstr>259;#N/A|b72144cb-7888-4a2d-81fa-9da212a1619f</vt:lpwstr>
  </property>
  <property fmtid="{D5CDD505-2E9C-101B-9397-08002B2CF9AE}" pid="32" name="ECMStageOfSale">
    <vt:lpwstr>52;#1-Qualify|47022983-abe8-463e-ae6c-9db6a793a786;#63;#2-Identify|bcea8331-d022-4da7-b580-3c5d590c963a;#111;#3-Propose|0c3124ce-1c63-4040-a928-5205805e9eba;#112;#4-Validate Solution|922b3c00-814f-4f2c-b49f-ec9519d895e1;#193;#5-Close|1b26a1e7-5c6e-4170-87</vt:lpwstr>
  </property>
  <property fmtid="{D5CDD505-2E9C-101B-9397-08002B2CF9AE}" pid="33" name="pff748c0bd734496b79ea7ae06c0e132">
    <vt:lpwstr/>
  </property>
  <property fmtid="{D5CDD505-2E9C-101B-9397-08002B2CF9AE}" pid="34" name="f8c6466bdf284165b502514ef0960a93">
    <vt:lpwstr/>
  </property>
  <property fmtid="{D5CDD505-2E9C-101B-9397-08002B2CF9AE}" pid="35" name="ECMVendor">
    <vt:lpwstr/>
  </property>
  <property fmtid="{D5CDD505-2E9C-101B-9397-08002B2CF9AE}" pid="36" name="pd774d1a8be446d397f375a0336488e0">
    <vt:lpwstr/>
  </property>
  <property fmtid="{D5CDD505-2E9C-101B-9397-08002B2CF9AE}" pid="37" name="ECMDisposition">
    <vt:lpwstr/>
  </property>
  <property fmtid="{D5CDD505-2E9C-101B-9397-08002B2CF9AE}" pid="38" name="Link to veeam.com">
    <vt:lpwstr>, </vt:lpwstr>
  </property>
  <property fmtid="{D5CDD505-2E9C-101B-9397-08002B2CF9AE}" pid="39" name="ECMRegion">
    <vt:lpwstr>37;#Global|56018d5f-5315-4f9a-8407-54d0e761a94a</vt:lpwstr>
  </property>
  <property fmtid="{D5CDD505-2E9C-101B-9397-08002B2CF9AE}" pid="40" name="ECMPrintGraphicsType">
    <vt:lpwstr/>
  </property>
  <property fmtid="{D5CDD505-2E9C-101B-9397-08002B2CF9AE}" pid="41" name="ECMWebGraphicsType">
    <vt:lpwstr/>
  </property>
  <property fmtid="{D5CDD505-2E9C-101B-9397-08002B2CF9AE}" pid="42" name="Disposition Type">
    <vt:lpwstr/>
  </property>
  <property fmtid="{D5CDD505-2E9C-101B-9397-08002B2CF9AE}" pid="43" name="ECMIndustrySegment">
    <vt:lpwstr/>
  </property>
  <property fmtid="{D5CDD505-2E9C-101B-9397-08002B2CF9AE}" pid="44" name="d72d41b6328346bbac04a2cb37c4c885">
    <vt:lpwstr/>
  </property>
  <property fmtid="{D5CDD505-2E9C-101B-9397-08002B2CF9AE}" pid="45" name="pdff2c3639cc4f0fac7d1b55534dac16">
    <vt:lpwstr/>
  </property>
  <property fmtid="{D5CDD505-2E9C-101B-9397-08002B2CF9AE}" pid="46" name="ECMCampaignName">
    <vt:lpwstr/>
  </property>
  <property fmtid="{D5CDD505-2E9C-101B-9397-08002B2CF9AE}" pid="47" name="ECMPresentationsGraphicsType">
    <vt:lpwstr>249;#Template|5cf4d992-6a87-462f-98f4-455ae2039662</vt:lpwstr>
  </property>
  <property fmtid="{D5CDD505-2E9C-101B-9397-08002B2CF9AE}" pid="48" name="je6b2c9d664e4a95a3790782edc82042">
    <vt:lpwstr/>
  </property>
  <property fmtid="{D5CDD505-2E9C-101B-9397-08002B2CF9AE}" pid="49" name="ECMCompetitiveType">
    <vt:lpwstr/>
  </property>
  <property fmtid="{D5CDD505-2E9C-101B-9397-08002B2CF9AE}" pid="50" name="Link to Campaign in SF">
    <vt:lpwstr>, </vt:lpwstr>
  </property>
  <property fmtid="{D5CDD505-2E9C-101B-9397-08002B2CF9AE}" pid="51" name="ebe0cd54f2cc46259de1b1d3aff537a0">
    <vt:lpwstr/>
  </property>
  <property fmtid="{D5CDD505-2E9C-101B-9397-08002B2CF9AE}" pid="52" name="ECMTargetedBuyerPerson">
    <vt:lpwstr/>
  </property>
  <property fmtid="{D5CDD505-2E9C-101B-9397-08002B2CF9AE}" pid="53" name="ECMBroadNarrowAudience">
    <vt:lpwstr/>
  </property>
  <property fmtid="{D5CDD505-2E9C-101B-9397-08002B2CF9AE}" pid="54" name="ECMGuidelinesType">
    <vt:lpwstr/>
  </property>
  <property fmtid="{D5CDD505-2E9C-101B-9397-08002B2CF9AE}" pid="55" name="eaa3a7d15bed42669d645562376fe50b">
    <vt:lpwstr/>
  </property>
  <property fmtid="{D5CDD505-2E9C-101B-9397-08002B2CF9AE}" pid="56" name="c1e74be1eae249c58b0d9b737e0870a5">
    <vt:lpwstr/>
  </property>
  <property fmtid="{D5CDD505-2E9C-101B-9397-08002B2CF9AE}" pid="57" name="p0cfc8a4168949819f0998e437ec9051">
    <vt:lpwstr/>
  </property>
  <property fmtid="{D5CDD505-2E9C-101B-9397-08002B2CF9AE}" pid="58" name="n3287bb41ba64452b2830fcc408704c9">
    <vt:lpwstr/>
  </property>
  <property fmtid="{D5CDD505-2E9C-101B-9397-08002B2CF9AE}" pid="59" name="m439c7bec22e426ab1454bd2998b8711">
    <vt:lpwstr/>
  </property>
  <property fmtid="{D5CDD505-2E9C-101B-9397-08002B2CF9AE}" pid="60" name="ECMApplicationRecovery">
    <vt:lpwstr/>
  </property>
  <property fmtid="{D5CDD505-2E9C-101B-9397-08002B2CF9AE}" pid="61" name="ECMCheatSheetType">
    <vt:lpwstr/>
  </property>
  <property fmtid="{D5CDD505-2E9C-101B-9397-08002B2CF9AE}" pid="62" name="ECMAudience">
    <vt:lpwstr>171;#ALL|ad0e3522-d098-49cb-9fa5-82217f4767c5</vt:lpwstr>
  </property>
  <property fmtid="{D5CDD505-2E9C-101B-9397-08002B2CF9AE}" pid="63" name="ECMUISubject">
    <vt:lpwstr/>
  </property>
  <property fmtid="{D5CDD505-2E9C-101B-9397-08002B2CF9AE}" pid="64" name="jd36fb717478479e835e22d281dd20a3">
    <vt:lpwstr/>
  </property>
  <property fmtid="{D5CDD505-2E9C-101B-9397-08002B2CF9AE}" pid="65" name="Link to ProPartner">
    <vt:lpwstr>, </vt:lpwstr>
  </property>
  <property fmtid="{D5CDD505-2E9C-101B-9397-08002B2CF9AE}" pid="66" name="becc5d3b2da9439b90dc674b28110750">
    <vt:lpwstr/>
  </property>
  <property fmtid="{D5CDD505-2E9C-101B-9397-08002B2CF9AE}" pid="67" name="i69dcc2a6214460aa01b1136dd585917">
    <vt:lpwstr/>
  </property>
  <property fmtid="{D5CDD505-2E9C-101B-9397-08002B2CF9AE}" pid="68" name="ECMProductPresentationType">
    <vt:lpwstr/>
  </property>
  <property fmtid="{D5CDD505-2E9C-101B-9397-08002B2CF9AE}" pid="69" name="dc0d93916a9e4e28a485206eb207dc70">
    <vt:lpwstr>Template|5cf4d992-6a87-462f-98f4-455ae2039662</vt:lpwstr>
  </property>
  <property fmtid="{D5CDD505-2E9C-101B-9397-08002B2CF9AE}" pid="70" name="o85c8aad9a314074a476b64376f3fceb">
    <vt:lpwstr/>
  </property>
  <property fmtid="{D5CDD505-2E9C-101B-9397-08002B2CF9AE}" pid="71" name="ECMProductVerion">
    <vt:lpwstr>151;#N/A|13c94ca0-6b62-49d8-bd25-c160e52d2f21</vt:lpwstr>
  </property>
  <property fmtid="{D5CDD505-2E9C-101B-9397-08002B2CF9AE}" pid="72" name="ECMGuidelinesDesignSubject">
    <vt:lpwstr>179;#Presentations|de4c0233-fbe6-422a-80a4-179d0996851d</vt:lpwstr>
  </property>
  <property fmtid="{D5CDD505-2E9C-101B-9397-08002B2CF9AE}" pid="73" name="ECMDesignResourcesType">
    <vt:lpwstr/>
  </property>
  <property fmtid="{D5CDD505-2E9C-101B-9397-08002B2CF9AE}" pid="74" name="ECMWebGraphicsSubject">
    <vt:lpwstr/>
  </property>
  <property fmtid="{D5CDD505-2E9C-101B-9397-08002B2CF9AE}" pid="75" name="_dlc_DocIdItemGuid">
    <vt:lpwstr>1ac20b7d-ec00-4dbe-aef2-b76d891967eb</vt:lpwstr>
  </property>
  <property fmtid="{D5CDD505-2E9C-101B-9397-08002B2CF9AE}" pid="76" name="ECMDatasheetType">
    <vt:lpwstr/>
  </property>
  <property fmtid="{D5CDD505-2E9C-101B-9397-08002B2CF9AE}" pid="77" name="ECMEvent">
    <vt:lpwstr/>
  </property>
  <property fmtid="{D5CDD505-2E9C-101B-9397-08002B2CF9AE}" pid="78" name="ECMCompetitiveProduct">
    <vt:lpwstr/>
  </property>
  <property fmtid="{D5CDD505-2E9C-101B-9397-08002B2CF9AE}" pid="79" name="k3d1248032604096bf36963f0f8276f3">
    <vt:lpwstr/>
  </property>
  <property fmtid="{D5CDD505-2E9C-101B-9397-08002B2CF9AE}" pid="80" name="LikedBy">
    <vt:lpwstr>2;#i:0#.w|amust\eborisova</vt:lpwstr>
  </property>
  <property fmtid="{D5CDD505-2E9C-101B-9397-08002B2CF9AE}" pid="81" name="c07b6a7c25d340ec8c290ead2d7d00b1">
    <vt:lpwstr/>
  </property>
  <property fmtid="{D5CDD505-2E9C-101B-9397-08002B2CF9AE}" pid="82" name="k2148110fdb94449a6b87b8849495725">
    <vt:lpwstr/>
  </property>
  <property fmtid="{D5CDD505-2E9C-101B-9397-08002B2CF9AE}" pid="83" name="ECMFlyerType">
    <vt:lpwstr/>
  </property>
  <property fmtid="{D5CDD505-2E9C-101B-9397-08002B2CF9AE}" pid="84" name="ECMWebinarType">
    <vt:lpwstr/>
  </property>
  <property fmtid="{D5CDD505-2E9C-101B-9397-08002B2CF9AE}" pid="85" name="o86f45d8573047a98345fda25e79eb23">
    <vt:lpwstr/>
  </property>
  <property fmtid="{D5CDD505-2E9C-101B-9397-08002B2CF9AE}" pid="86" name="b3717f551f6a4808b617198e71622fc9">
    <vt:lpwstr/>
  </property>
  <property fmtid="{D5CDD505-2E9C-101B-9397-08002B2CF9AE}" pid="87" name="ECMPlaybookType">
    <vt:lpwstr/>
  </property>
  <property fmtid="{D5CDD505-2E9C-101B-9397-08002B2CF9AE}" pid="88" name="ECMFAQType">
    <vt:lpwstr/>
  </property>
</Properties>
</file>